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5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7"/>
  </p:notesMasterIdLst>
  <p:sldIdLst>
    <p:sldId id="413" r:id="rId2"/>
    <p:sldId id="449" r:id="rId3"/>
    <p:sldId id="448" r:id="rId4"/>
    <p:sldId id="433" r:id="rId5"/>
    <p:sldId id="434" r:id="rId6"/>
    <p:sldId id="435" r:id="rId7"/>
    <p:sldId id="436" r:id="rId8"/>
    <p:sldId id="437" r:id="rId9"/>
    <p:sldId id="438" r:id="rId10"/>
    <p:sldId id="439" r:id="rId11"/>
    <p:sldId id="376" r:id="rId12"/>
    <p:sldId id="384" r:id="rId13"/>
    <p:sldId id="383" r:id="rId14"/>
    <p:sldId id="386" r:id="rId15"/>
    <p:sldId id="377" r:id="rId16"/>
    <p:sldId id="387" r:id="rId17"/>
    <p:sldId id="388" r:id="rId18"/>
    <p:sldId id="389" r:id="rId19"/>
    <p:sldId id="390" r:id="rId20"/>
    <p:sldId id="391" r:id="rId21"/>
    <p:sldId id="392" r:id="rId22"/>
    <p:sldId id="393" r:id="rId23"/>
    <p:sldId id="394" r:id="rId24"/>
    <p:sldId id="395" r:id="rId25"/>
    <p:sldId id="396" r:id="rId26"/>
    <p:sldId id="397" r:id="rId27"/>
    <p:sldId id="398" r:id="rId28"/>
    <p:sldId id="399" r:id="rId29"/>
    <p:sldId id="409" r:id="rId30"/>
    <p:sldId id="400" r:id="rId31"/>
    <p:sldId id="410" r:id="rId32"/>
    <p:sldId id="404" r:id="rId33"/>
    <p:sldId id="401" r:id="rId34"/>
    <p:sldId id="411" r:id="rId35"/>
    <p:sldId id="412" r:id="rId3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77A"/>
    <a:srgbClr val="00E4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6" autoAdjust="0"/>
    <p:restoredTop sz="78309" autoAdjust="0"/>
  </p:normalViewPr>
  <p:slideViewPr>
    <p:cSldViewPr>
      <p:cViewPr varScale="1">
        <p:scale>
          <a:sx n="60" d="100"/>
          <a:sy n="60" d="100"/>
        </p:scale>
        <p:origin x="106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59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8AFDB6-D4FA-4B21-8C6F-3D9FB175AF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267017B-EB53-4D7F-BA90-FBEABD3E6204}">
      <dgm:prSet/>
      <dgm:spPr/>
      <dgm:t>
        <a:bodyPr/>
        <a:lstStyle/>
        <a:p>
          <a:pPr rtl="0"/>
          <a:r>
            <a:rPr lang="en-US" dirty="0" smtClean="0"/>
            <a:t>MySQL AB</a:t>
          </a:r>
          <a:r>
            <a:rPr lang="zh-CN" dirty="0" smtClean="0"/>
            <a:t>创立于</a:t>
          </a:r>
          <a:r>
            <a:rPr lang="en-US" dirty="0" smtClean="0"/>
            <a:t>1995</a:t>
          </a:r>
          <a:r>
            <a:rPr lang="zh-CN" dirty="0" smtClean="0"/>
            <a:t>年</a:t>
          </a:r>
          <a:endParaRPr lang="zh-CN" dirty="0"/>
        </a:p>
      </dgm:t>
    </dgm:pt>
    <dgm:pt modelId="{CC3AB88A-283E-4473-900F-1BF001D7C929}" type="parTrans" cxnId="{692E8F4F-50AF-44DC-AB0C-AAAB72A90564}">
      <dgm:prSet/>
      <dgm:spPr/>
      <dgm:t>
        <a:bodyPr/>
        <a:lstStyle/>
        <a:p>
          <a:endParaRPr lang="zh-CN" altLang="en-US"/>
        </a:p>
      </dgm:t>
    </dgm:pt>
    <dgm:pt modelId="{3EFF8A24-F680-4F4E-90A8-1A2FC66CD47E}" type="sibTrans" cxnId="{692E8F4F-50AF-44DC-AB0C-AAAB72A90564}">
      <dgm:prSet/>
      <dgm:spPr/>
      <dgm:t>
        <a:bodyPr/>
        <a:lstStyle/>
        <a:p>
          <a:endParaRPr lang="zh-CN" altLang="en-US"/>
        </a:p>
      </dgm:t>
    </dgm:pt>
    <dgm:pt modelId="{259645D6-949E-4883-BE76-05FD8FA57164}">
      <dgm:prSet/>
      <dgm:spPr/>
      <dgm:t>
        <a:bodyPr/>
        <a:lstStyle/>
        <a:p>
          <a:pPr rtl="0"/>
          <a:r>
            <a:rPr lang="en-US" dirty="0" smtClean="0"/>
            <a:t>1996</a:t>
          </a:r>
          <a:r>
            <a:rPr lang="zh-CN" dirty="0" smtClean="0"/>
            <a:t>年，</a:t>
          </a:r>
          <a:r>
            <a:rPr lang="en-US" dirty="0" smtClean="0"/>
            <a:t>MySQL 1.0</a:t>
          </a:r>
          <a:r>
            <a:rPr lang="zh-CN" dirty="0" smtClean="0"/>
            <a:t>发布</a:t>
          </a:r>
          <a:endParaRPr lang="zh-CN" dirty="0"/>
        </a:p>
      </dgm:t>
    </dgm:pt>
    <dgm:pt modelId="{A6B5358A-9002-4194-B5FF-ABD15E7D79A3}" type="parTrans" cxnId="{944202D2-951A-40C9-ABF5-CFFD1705FBF9}">
      <dgm:prSet/>
      <dgm:spPr/>
      <dgm:t>
        <a:bodyPr/>
        <a:lstStyle/>
        <a:p>
          <a:endParaRPr lang="zh-CN" altLang="en-US"/>
        </a:p>
      </dgm:t>
    </dgm:pt>
    <dgm:pt modelId="{26BF2A98-A933-4014-8E52-A2BD2D689757}" type="sibTrans" cxnId="{944202D2-951A-40C9-ABF5-CFFD1705FBF9}">
      <dgm:prSet/>
      <dgm:spPr/>
      <dgm:t>
        <a:bodyPr/>
        <a:lstStyle/>
        <a:p>
          <a:endParaRPr lang="zh-CN" altLang="en-US"/>
        </a:p>
      </dgm:t>
    </dgm:pt>
    <dgm:pt modelId="{5B31567B-378A-4056-B476-DC1A3387926F}">
      <dgm:prSet/>
      <dgm:spPr/>
      <dgm:t>
        <a:bodyPr/>
        <a:lstStyle/>
        <a:p>
          <a:pPr rtl="0"/>
          <a:r>
            <a:rPr lang="en-US" smtClean="0"/>
            <a:t>1996</a:t>
          </a:r>
          <a:r>
            <a:rPr lang="zh-CN" smtClean="0"/>
            <a:t>年</a:t>
          </a:r>
          <a:r>
            <a:rPr lang="en-US" smtClean="0"/>
            <a:t>10</a:t>
          </a:r>
          <a:r>
            <a:rPr lang="zh-CN" smtClean="0"/>
            <a:t>月，</a:t>
          </a:r>
          <a:r>
            <a:rPr lang="en-US" smtClean="0"/>
            <a:t>MySQL 3.11.1</a:t>
          </a:r>
          <a:r>
            <a:rPr lang="zh-CN" smtClean="0"/>
            <a:t>发布</a:t>
          </a:r>
          <a:endParaRPr lang="zh-CN"/>
        </a:p>
      </dgm:t>
    </dgm:pt>
    <dgm:pt modelId="{42A00EC0-5E71-4300-9676-A184ED5D7586}" type="parTrans" cxnId="{FB2A570D-1034-4F0E-BBA7-C2AA9630DAD1}">
      <dgm:prSet/>
      <dgm:spPr/>
      <dgm:t>
        <a:bodyPr/>
        <a:lstStyle/>
        <a:p>
          <a:endParaRPr lang="zh-CN" altLang="en-US"/>
        </a:p>
      </dgm:t>
    </dgm:pt>
    <dgm:pt modelId="{169F4A7E-757D-4EFB-A582-8686D1A2124B}" type="sibTrans" cxnId="{FB2A570D-1034-4F0E-BBA7-C2AA9630DAD1}">
      <dgm:prSet/>
      <dgm:spPr/>
      <dgm:t>
        <a:bodyPr/>
        <a:lstStyle/>
        <a:p>
          <a:endParaRPr lang="zh-CN" altLang="en-US"/>
        </a:p>
      </dgm:t>
    </dgm:pt>
    <dgm:pt modelId="{5D3BB807-999C-4C7D-BAEA-9941C5741B00}">
      <dgm:prSet/>
      <dgm:spPr/>
      <dgm:t>
        <a:bodyPr/>
        <a:lstStyle/>
        <a:p>
          <a:pPr rtl="0"/>
          <a:r>
            <a:rPr lang="en-US" dirty="0" smtClean="0"/>
            <a:t>1999-2000</a:t>
          </a:r>
          <a:r>
            <a:rPr lang="zh-CN" dirty="0" smtClean="0"/>
            <a:t>年，瑞典成立</a:t>
          </a:r>
          <a:r>
            <a:rPr lang="en-US" dirty="0" smtClean="0"/>
            <a:t>MySQL AB</a:t>
          </a:r>
          <a:endParaRPr lang="zh-CN" dirty="0"/>
        </a:p>
      </dgm:t>
    </dgm:pt>
    <dgm:pt modelId="{41A4AFE5-5C3F-4508-A79E-296A45D368FE}" type="parTrans" cxnId="{19C4EB72-2525-45A8-AEDD-4877B9D56F3F}">
      <dgm:prSet/>
      <dgm:spPr/>
      <dgm:t>
        <a:bodyPr/>
        <a:lstStyle/>
        <a:p>
          <a:endParaRPr lang="zh-CN" altLang="en-US"/>
        </a:p>
      </dgm:t>
    </dgm:pt>
    <dgm:pt modelId="{26A83E85-C5E4-45D9-9A58-F4F2DEF412CF}" type="sibTrans" cxnId="{19C4EB72-2525-45A8-AEDD-4877B9D56F3F}">
      <dgm:prSet/>
      <dgm:spPr/>
      <dgm:t>
        <a:bodyPr/>
        <a:lstStyle/>
        <a:p>
          <a:endParaRPr lang="zh-CN" altLang="en-US"/>
        </a:p>
      </dgm:t>
    </dgm:pt>
    <dgm:pt modelId="{5E98840C-C6BF-4003-B2C1-8AF8698C81EB}">
      <dgm:prSet/>
      <dgm:spPr/>
      <dgm:t>
        <a:bodyPr/>
        <a:lstStyle/>
        <a:p>
          <a:pPr rtl="0"/>
          <a:r>
            <a:rPr lang="en-US" dirty="0" smtClean="0"/>
            <a:t>2000</a:t>
          </a:r>
          <a:r>
            <a:rPr lang="zh-CN" dirty="0" smtClean="0"/>
            <a:t>年，</a:t>
          </a:r>
          <a:r>
            <a:rPr lang="en-US" dirty="0" smtClean="0"/>
            <a:t>MySQL </a:t>
          </a:r>
          <a:r>
            <a:rPr lang="zh-CN" dirty="0" smtClean="0"/>
            <a:t>公布源代码</a:t>
          </a:r>
          <a:endParaRPr lang="zh-CN" dirty="0"/>
        </a:p>
      </dgm:t>
    </dgm:pt>
    <dgm:pt modelId="{F0B5CF7B-1BE5-469B-92C9-003AB9B07033}" type="parTrans" cxnId="{988E73F2-5F4F-4688-904D-BD90A01C4DD1}">
      <dgm:prSet/>
      <dgm:spPr/>
      <dgm:t>
        <a:bodyPr/>
        <a:lstStyle/>
        <a:p>
          <a:endParaRPr lang="zh-CN" altLang="en-US"/>
        </a:p>
      </dgm:t>
    </dgm:pt>
    <dgm:pt modelId="{57EB5548-C868-45C1-893F-538C0068EE7C}" type="sibTrans" cxnId="{988E73F2-5F4F-4688-904D-BD90A01C4DD1}">
      <dgm:prSet/>
      <dgm:spPr/>
      <dgm:t>
        <a:bodyPr/>
        <a:lstStyle/>
        <a:p>
          <a:endParaRPr lang="zh-CN" altLang="en-US"/>
        </a:p>
      </dgm:t>
    </dgm:pt>
    <dgm:pt modelId="{68747AFF-875D-4ACE-A6D6-0705597B4EF9}">
      <dgm:prSet/>
      <dgm:spPr/>
      <dgm:t>
        <a:bodyPr/>
        <a:lstStyle/>
        <a:p>
          <a:pPr rtl="0"/>
          <a:r>
            <a:rPr lang="en-US" dirty="0" smtClean="0"/>
            <a:t>2000</a:t>
          </a:r>
          <a:r>
            <a:rPr lang="zh-CN" dirty="0" smtClean="0"/>
            <a:t>年</a:t>
          </a:r>
          <a:r>
            <a:rPr lang="en-US" dirty="0" smtClean="0"/>
            <a:t>4</a:t>
          </a:r>
          <a:r>
            <a:rPr lang="zh-CN" dirty="0" smtClean="0"/>
            <a:t>月，</a:t>
          </a:r>
          <a:r>
            <a:rPr lang="en-US" dirty="0" smtClean="0"/>
            <a:t>MySQL</a:t>
          </a:r>
          <a:r>
            <a:rPr lang="zh-CN" dirty="0" smtClean="0"/>
            <a:t>对旧的存储引擎进行了整理，命名为</a:t>
          </a:r>
          <a:r>
            <a:rPr lang="en-US" dirty="0" err="1" smtClean="0"/>
            <a:t>MyISAM</a:t>
          </a:r>
          <a:r>
            <a:rPr lang="zh-CN" dirty="0" smtClean="0"/>
            <a:t>。</a:t>
          </a:r>
          <a:endParaRPr lang="zh-CN" dirty="0"/>
        </a:p>
      </dgm:t>
    </dgm:pt>
    <dgm:pt modelId="{A45AC4B6-0357-4128-804C-560C7E76551E}" type="parTrans" cxnId="{C37E1516-A146-4C38-8524-4297311C8F3D}">
      <dgm:prSet/>
      <dgm:spPr/>
      <dgm:t>
        <a:bodyPr/>
        <a:lstStyle/>
        <a:p>
          <a:endParaRPr lang="zh-CN" altLang="en-US"/>
        </a:p>
      </dgm:t>
    </dgm:pt>
    <dgm:pt modelId="{737E47CA-1136-406D-9020-8BA4E814219A}" type="sibTrans" cxnId="{C37E1516-A146-4C38-8524-4297311C8F3D}">
      <dgm:prSet/>
      <dgm:spPr/>
      <dgm:t>
        <a:bodyPr/>
        <a:lstStyle/>
        <a:p>
          <a:endParaRPr lang="zh-CN" altLang="en-US"/>
        </a:p>
      </dgm:t>
    </dgm:pt>
    <dgm:pt modelId="{80502E41-759F-476C-BBE6-5C38439ACDB8}">
      <dgm:prSet/>
      <dgm:spPr/>
      <dgm:t>
        <a:bodyPr/>
        <a:lstStyle/>
        <a:p>
          <a:pPr rtl="0"/>
          <a:r>
            <a:rPr lang="en-US" dirty="0" smtClean="0"/>
            <a:t>2001</a:t>
          </a:r>
          <a:r>
            <a:rPr lang="zh-CN" dirty="0" smtClean="0"/>
            <a:t>年，</a:t>
          </a:r>
          <a:r>
            <a:rPr lang="en-US" dirty="0" err="1" smtClean="0"/>
            <a:t>Heikiki</a:t>
          </a:r>
          <a:r>
            <a:rPr lang="en-US" dirty="0" smtClean="0"/>
            <a:t> </a:t>
          </a:r>
          <a:r>
            <a:rPr lang="en-US" dirty="0" err="1" smtClean="0"/>
            <a:t>Tuuri</a:t>
          </a:r>
          <a:r>
            <a:rPr lang="zh-CN" dirty="0" smtClean="0"/>
            <a:t>向</a:t>
          </a:r>
          <a:r>
            <a:rPr lang="en-US" dirty="0" smtClean="0"/>
            <a:t>MySQL</a:t>
          </a:r>
          <a:r>
            <a:rPr lang="zh-CN" dirty="0" smtClean="0"/>
            <a:t>提出建议，希望能集成他们的存储引擎</a:t>
          </a:r>
          <a:r>
            <a:rPr lang="en-US" dirty="0" err="1" smtClean="0"/>
            <a:t>InnoDB</a:t>
          </a:r>
          <a:endParaRPr lang="zh-CN" dirty="0"/>
        </a:p>
      </dgm:t>
    </dgm:pt>
    <dgm:pt modelId="{53DD4492-5FB3-4940-9E5F-127D07D39771}" type="parTrans" cxnId="{B65632D2-B7D8-4471-8A37-28D0810416F2}">
      <dgm:prSet/>
      <dgm:spPr/>
      <dgm:t>
        <a:bodyPr/>
        <a:lstStyle/>
        <a:p>
          <a:endParaRPr lang="zh-CN" altLang="en-US"/>
        </a:p>
      </dgm:t>
    </dgm:pt>
    <dgm:pt modelId="{5E5E2F08-B0F6-492C-A115-3E61A5A07778}" type="sibTrans" cxnId="{B65632D2-B7D8-4471-8A37-28D0810416F2}">
      <dgm:prSet/>
      <dgm:spPr/>
      <dgm:t>
        <a:bodyPr/>
        <a:lstStyle/>
        <a:p>
          <a:endParaRPr lang="zh-CN" altLang="en-US"/>
        </a:p>
      </dgm:t>
    </dgm:pt>
    <dgm:pt modelId="{CDC22858-0FBA-4C30-AC00-098809D8BFC0}">
      <dgm:prSet/>
      <dgm:spPr/>
      <dgm:t>
        <a:bodyPr/>
        <a:lstStyle/>
        <a:p>
          <a:pPr rtl="0"/>
          <a:r>
            <a:rPr lang="en-US" dirty="0" smtClean="0"/>
            <a:t>2004</a:t>
          </a:r>
          <a:r>
            <a:rPr lang="zh-CN" dirty="0" smtClean="0"/>
            <a:t>年</a:t>
          </a:r>
          <a:r>
            <a:rPr lang="en-US" dirty="0" smtClean="0"/>
            <a:t>10</a:t>
          </a:r>
          <a:r>
            <a:rPr lang="zh-CN" dirty="0" smtClean="0"/>
            <a:t>月，发布经典的</a:t>
          </a:r>
          <a:r>
            <a:rPr lang="en-US" dirty="0" smtClean="0"/>
            <a:t>4.1</a:t>
          </a:r>
          <a:r>
            <a:rPr lang="zh-CN" dirty="0" smtClean="0"/>
            <a:t>版本。</a:t>
          </a:r>
          <a:endParaRPr lang="zh-CN" dirty="0"/>
        </a:p>
      </dgm:t>
    </dgm:pt>
    <dgm:pt modelId="{81AE1ED1-F5B2-4350-A452-FE23BBBE91C3}" type="parTrans" cxnId="{A1C2CCAE-E20E-4EE3-98DE-C0DD0D326A30}">
      <dgm:prSet/>
      <dgm:spPr/>
      <dgm:t>
        <a:bodyPr/>
        <a:lstStyle/>
        <a:p>
          <a:endParaRPr lang="zh-CN" altLang="en-US"/>
        </a:p>
      </dgm:t>
    </dgm:pt>
    <dgm:pt modelId="{00856616-60AF-46D3-AD27-54D419019BB9}" type="sibTrans" cxnId="{A1C2CCAE-E20E-4EE3-98DE-C0DD0D326A30}">
      <dgm:prSet/>
      <dgm:spPr/>
      <dgm:t>
        <a:bodyPr/>
        <a:lstStyle/>
        <a:p>
          <a:endParaRPr lang="zh-CN" altLang="en-US"/>
        </a:p>
      </dgm:t>
    </dgm:pt>
    <dgm:pt modelId="{C85050EF-5A90-4CEC-A7E1-C54819021232}">
      <dgm:prSet/>
      <dgm:spPr/>
      <dgm:t>
        <a:bodyPr/>
        <a:lstStyle/>
        <a:p>
          <a:pPr rtl="0"/>
          <a:r>
            <a:rPr lang="en-US" dirty="0" smtClean="0"/>
            <a:t>2005</a:t>
          </a:r>
          <a:r>
            <a:rPr lang="zh-CN" dirty="0" smtClean="0"/>
            <a:t>年</a:t>
          </a:r>
          <a:r>
            <a:rPr lang="en-US" dirty="0" smtClean="0"/>
            <a:t>10</a:t>
          </a:r>
          <a:r>
            <a:rPr lang="zh-CN" dirty="0" smtClean="0"/>
            <a:t>月，有发布了里程碑的版本——</a:t>
          </a:r>
          <a:r>
            <a:rPr lang="en-US" dirty="0" smtClean="0"/>
            <a:t>MySQL 5.0</a:t>
          </a:r>
          <a:endParaRPr lang="zh-CN" dirty="0"/>
        </a:p>
      </dgm:t>
    </dgm:pt>
    <dgm:pt modelId="{0E94EE08-5E60-45F4-ABAC-F6F8DF1C3DC9}" type="parTrans" cxnId="{562D3C9D-17D4-455E-A07F-093D8F92DCAC}">
      <dgm:prSet/>
      <dgm:spPr/>
      <dgm:t>
        <a:bodyPr/>
        <a:lstStyle/>
        <a:p>
          <a:endParaRPr lang="zh-CN" altLang="en-US"/>
        </a:p>
      </dgm:t>
    </dgm:pt>
    <dgm:pt modelId="{E0833BC4-F18D-4900-8DA3-1A486B5A0114}" type="sibTrans" cxnId="{562D3C9D-17D4-455E-A07F-093D8F92DCAC}">
      <dgm:prSet/>
      <dgm:spPr/>
      <dgm:t>
        <a:bodyPr/>
        <a:lstStyle/>
        <a:p>
          <a:endParaRPr lang="zh-CN" altLang="en-US"/>
        </a:p>
      </dgm:t>
    </dgm:pt>
    <dgm:pt modelId="{C52B624C-B257-412E-84B1-319AFB6648D1}">
      <dgm:prSet/>
      <dgm:spPr/>
      <dgm:t>
        <a:bodyPr/>
        <a:lstStyle/>
        <a:p>
          <a:pPr rtl="0"/>
          <a:r>
            <a:rPr lang="en-US" dirty="0" smtClean="0"/>
            <a:t>2008</a:t>
          </a:r>
          <a:r>
            <a:rPr lang="zh-CN" dirty="0" smtClean="0"/>
            <a:t>年</a:t>
          </a:r>
          <a:r>
            <a:rPr lang="en-US" dirty="0" smtClean="0"/>
            <a:t>1</a:t>
          </a:r>
          <a:r>
            <a:rPr lang="zh-CN" dirty="0" smtClean="0"/>
            <a:t>月</a:t>
          </a:r>
          <a:r>
            <a:rPr lang="en-US" dirty="0" smtClean="0"/>
            <a:t>16</a:t>
          </a:r>
          <a:r>
            <a:rPr lang="zh-CN" dirty="0" smtClean="0"/>
            <a:t>日</a:t>
          </a:r>
          <a:r>
            <a:rPr lang="en-US" dirty="0" smtClean="0"/>
            <a:t>MySQL</a:t>
          </a:r>
          <a:r>
            <a:rPr lang="zh-CN" dirty="0" smtClean="0"/>
            <a:t>被</a:t>
          </a:r>
          <a:r>
            <a:rPr lang="en-US" dirty="0" smtClean="0"/>
            <a:t>Sun</a:t>
          </a:r>
          <a:r>
            <a:rPr lang="zh-CN" dirty="0" smtClean="0"/>
            <a:t>公司收购。</a:t>
          </a:r>
          <a:endParaRPr lang="zh-CN" dirty="0"/>
        </a:p>
      </dgm:t>
    </dgm:pt>
    <dgm:pt modelId="{75D392B4-707D-4AAA-9EC7-0E2066286107}" type="parTrans" cxnId="{E81FD9EA-D4BE-4C46-84B9-68BF9DBB483D}">
      <dgm:prSet/>
      <dgm:spPr/>
      <dgm:t>
        <a:bodyPr/>
        <a:lstStyle/>
        <a:p>
          <a:endParaRPr lang="zh-CN" altLang="en-US"/>
        </a:p>
      </dgm:t>
    </dgm:pt>
    <dgm:pt modelId="{587C3508-B05D-411E-9798-A88F415465CF}" type="sibTrans" cxnId="{E81FD9EA-D4BE-4C46-84B9-68BF9DBB483D}">
      <dgm:prSet/>
      <dgm:spPr/>
      <dgm:t>
        <a:bodyPr/>
        <a:lstStyle/>
        <a:p>
          <a:endParaRPr lang="zh-CN" altLang="en-US"/>
        </a:p>
      </dgm:t>
    </dgm:pt>
    <dgm:pt modelId="{EA049ADC-755C-4347-97CF-6B260D7124E3}">
      <dgm:prSet/>
      <dgm:spPr/>
      <dgm:t>
        <a:bodyPr/>
        <a:lstStyle/>
        <a:p>
          <a:pPr rtl="0"/>
          <a:r>
            <a:rPr lang="en-US" smtClean="0"/>
            <a:t>2009</a:t>
          </a:r>
          <a:r>
            <a:rPr lang="zh-CN" smtClean="0"/>
            <a:t>年</a:t>
          </a:r>
          <a:r>
            <a:rPr lang="en-US" smtClean="0"/>
            <a:t>04</a:t>
          </a:r>
          <a:r>
            <a:rPr lang="zh-CN" smtClean="0"/>
            <a:t>月</a:t>
          </a:r>
          <a:r>
            <a:rPr lang="en-US" smtClean="0"/>
            <a:t>20</a:t>
          </a:r>
          <a:r>
            <a:rPr lang="zh-CN" smtClean="0"/>
            <a:t>日</a:t>
          </a:r>
          <a:r>
            <a:rPr lang="en-US" smtClean="0"/>
            <a:t>Oracle</a:t>
          </a:r>
          <a:r>
            <a:rPr lang="zh-CN" smtClean="0"/>
            <a:t>收购</a:t>
          </a:r>
          <a:r>
            <a:rPr lang="en-US" smtClean="0"/>
            <a:t>Sun </a:t>
          </a:r>
          <a:r>
            <a:rPr lang="zh-CN" smtClean="0"/>
            <a:t>公司，</a:t>
          </a:r>
          <a:r>
            <a:rPr lang="en-US" smtClean="0"/>
            <a:t>MySQL</a:t>
          </a:r>
          <a:r>
            <a:rPr lang="zh-CN" smtClean="0"/>
            <a:t>转入</a:t>
          </a:r>
          <a:r>
            <a:rPr lang="en-US" smtClean="0"/>
            <a:t>Oracle</a:t>
          </a:r>
          <a:r>
            <a:rPr lang="zh-CN" smtClean="0"/>
            <a:t>门下。</a:t>
          </a:r>
          <a:endParaRPr lang="zh-CN"/>
        </a:p>
      </dgm:t>
    </dgm:pt>
    <dgm:pt modelId="{A8E1D4D9-FF01-42B6-8E2B-72FA47F61E20}" type="parTrans" cxnId="{1BC502D2-65BE-4070-8723-B506770A41D6}">
      <dgm:prSet/>
      <dgm:spPr/>
      <dgm:t>
        <a:bodyPr/>
        <a:lstStyle/>
        <a:p>
          <a:endParaRPr lang="zh-CN" altLang="en-US"/>
        </a:p>
      </dgm:t>
    </dgm:pt>
    <dgm:pt modelId="{7CF60330-5401-4FB5-A4F1-3729115CE619}" type="sibTrans" cxnId="{1BC502D2-65BE-4070-8723-B506770A41D6}">
      <dgm:prSet/>
      <dgm:spPr/>
      <dgm:t>
        <a:bodyPr/>
        <a:lstStyle/>
        <a:p>
          <a:endParaRPr lang="zh-CN" altLang="en-US"/>
        </a:p>
      </dgm:t>
    </dgm:pt>
    <dgm:pt modelId="{329AB929-531B-489F-AB9F-ADA8A33E9B0A}">
      <dgm:prSet/>
      <dgm:spPr/>
      <dgm:t>
        <a:bodyPr/>
        <a:lstStyle/>
        <a:p>
          <a:pPr rtl="0"/>
          <a:r>
            <a:rPr lang="en-US" dirty="0" smtClean="0"/>
            <a:t>2010</a:t>
          </a:r>
          <a:r>
            <a:rPr lang="zh-CN" dirty="0" smtClean="0"/>
            <a:t>年</a:t>
          </a:r>
          <a:r>
            <a:rPr lang="en-US" dirty="0" smtClean="0"/>
            <a:t>04</a:t>
          </a:r>
          <a:r>
            <a:rPr lang="zh-CN" dirty="0" smtClean="0"/>
            <a:t>月</a:t>
          </a:r>
          <a:r>
            <a:rPr lang="en-US" dirty="0" smtClean="0"/>
            <a:t>22 </a:t>
          </a:r>
          <a:r>
            <a:rPr lang="zh-CN" dirty="0" smtClean="0"/>
            <a:t>发布</a:t>
          </a:r>
          <a:r>
            <a:rPr lang="en-US" dirty="0" smtClean="0"/>
            <a:t>MySQL 5.5</a:t>
          </a:r>
          <a:r>
            <a:rPr lang="zh-CN" dirty="0" smtClean="0"/>
            <a:t>，</a:t>
          </a:r>
          <a:r>
            <a:rPr lang="en-US" dirty="0" smtClean="0"/>
            <a:t>MySQL cluster 7.1</a:t>
          </a:r>
          <a:r>
            <a:rPr lang="zh-CN" dirty="0" smtClean="0"/>
            <a:t>。</a:t>
          </a:r>
          <a:endParaRPr lang="zh-CN" dirty="0"/>
        </a:p>
      </dgm:t>
    </dgm:pt>
    <dgm:pt modelId="{6E840ABA-3B67-458D-ADBE-3545C21AC0E7}" type="parTrans" cxnId="{50C77667-DE80-4E1A-A87A-7C6EB981F9BF}">
      <dgm:prSet/>
      <dgm:spPr/>
      <dgm:t>
        <a:bodyPr/>
        <a:lstStyle/>
        <a:p>
          <a:endParaRPr lang="zh-CN" altLang="en-US"/>
        </a:p>
      </dgm:t>
    </dgm:pt>
    <dgm:pt modelId="{5AF46752-C982-46CB-91D2-D8F19EE95C19}" type="sibTrans" cxnId="{50C77667-DE80-4E1A-A87A-7C6EB981F9BF}">
      <dgm:prSet/>
      <dgm:spPr/>
      <dgm:t>
        <a:bodyPr/>
        <a:lstStyle/>
        <a:p>
          <a:endParaRPr lang="zh-CN" altLang="en-US"/>
        </a:p>
      </dgm:t>
    </dgm:pt>
    <dgm:pt modelId="{9C2B8A38-08DA-445A-BBA4-27D0A9C65C6F}">
      <dgm:prSet/>
      <dgm:spPr/>
      <dgm:t>
        <a:bodyPr/>
        <a:lstStyle/>
        <a:p>
          <a:pPr rtl="0"/>
          <a:r>
            <a:rPr lang="en-US" smtClean="0"/>
            <a:t>……</a:t>
          </a:r>
          <a:endParaRPr lang="zh-CN"/>
        </a:p>
      </dgm:t>
    </dgm:pt>
    <dgm:pt modelId="{8E5C7FF1-9EC0-428E-8F6C-70066A9B0F27}" type="parTrans" cxnId="{D51116AA-3CDE-45EC-BAEA-D4AF4647E82C}">
      <dgm:prSet/>
      <dgm:spPr/>
      <dgm:t>
        <a:bodyPr/>
        <a:lstStyle/>
        <a:p>
          <a:endParaRPr lang="zh-CN" altLang="en-US"/>
        </a:p>
      </dgm:t>
    </dgm:pt>
    <dgm:pt modelId="{640D24D7-E4FA-4D2A-AE47-3134901FC8B1}" type="sibTrans" cxnId="{D51116AA-3CDE-45EC-BAEA-D4AF4647E82C}">
      <dgm:prSet/>
      <dgm:spPr/>
      <dgm:t>
        <a:bodyPr/>
        <a:lstStyle/>
        <a:p>
          <a:endParaRPr lang="zh-CN" altLang="en-US"/>
        </a:p>
      </dgm:t>
    </dgm:pt>
    <dgm:pt modelId="{BCCC40D8-F7F0-442C-AFCC-17A4CF75CA8A}" type="pres">
      <dgm:prSet presAssocID="{0D8AFDB6-D4FA-4B21-8C6F-3D9FB175AFD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5DA505-990E-4DDE-AC97-AF93CE49AB6A}" type="pres">
      <dgm:prSet presAssocID="{0D8AFDB6-D4FA-4B21-8C6F-3D9FB175AFD0}" presName="arrow" presStyleLbl="bgShp" presStyleIdx="0" presStyleCnt="1"/>
      <dgm:spPr/>
    </dgm:pt>
    <dgm:pt modelId="{C0DFF003-B29F-4DCD-9B82-DB3021B403B8}" type="pres">
      <dgm:prSet presAssocID="{0D8AFDB6-D4FA-4B21-8C6F-3D9FB175AFD0}" presName="points" presStyleCnt="0"/>
      <dgm:spPr/>
    </dgm:pt>
    <dgm:pt modelId="{BBD4BCDE-FBB7-4EAA-BDCE-35DFA9CE2CF4}" type="pres">
      <dgm:prSet presAssocID="{A267017B-EB53-4D7F-BA90-FBEABD3E6204}" presName="compositeA" presStyleCnt="0"/>
      <dgm:spPr/>
    </dgm:pt>
    <dgm:pt modelId="{0449DB88-7444-4229-B57E-E8D20EA65460}" type="pres">
      <dgm:prSet presAssocID="{A267017B-EB53-4D7F-BA90-FBEABD3E6204}" presName="textA" presStyleLbl="revTx" presStyleIdx="0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B140B1-18F4-4778-A759-18E55BCC04AF}" type="pres">
      <dgm:prSet presAssocID="{A267017B-EB53-4D7F-BA90-FBEABD3E6204}" presName="circleA" presStyleLbl="node1" presStyleIdx="0" presStyleCnt="13"/>
      <dgm:spPr/>
    </dgm:pt>
    <dgm:pt modelId="{64CC4E43-86E1-4C75-A123-97A3271DF4E8}" type="pres">
      <dgm:prSet presAssocID="{A267017B-EB53-4D7F-BA90-FBEABD3E6204}" presName="spaceA" presStyleCnt="0"/>
      <dgm:spPr/>
    </dgm:pt>
    <dgm:pt modelId="{66082F45-4075-48CD-9FF8-88C3A4260F5C}" type="pres">
      <dgm:prSet presAssocID="{3EFF8A24-F680-4F4E-90A8-1A2FC66CD47E}" presName="space" presStyleCnt="0"/>
      <dgm:spPr/>
    </dgm:pt>
    <dgm:pt modelId="{74F50A8E-934B-4FEB-A4CC-AF6239D2E194}" type="pres">
      <dgm:prSet presAssocID="{259645D6-949E-4883-BE76-05FD8FA57164}" presName="compositeB" presStyleCnt="0"/>
      <dgm:spPr/>
    </dgm:pt>
    <dgm:pt modelId="{40E24DBB-D7C1-49A3-B539-92B081E0072F}" type="pres">
      <dgm:prSet presAssocID="{259645D6-949E-4883-BE76-05FD8FA57164}" presName="textB" presStyleLbl="revTx" presStyleIdx="1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57473A-5E13-4587-8EF5-C58247821F48}" type="pres">
      <dgm:prSet presAssocID="{259645D6-949E-4883-BE76-05FD8FA57164}" presName="circleB" presStyleLbl="node1" presStyleIdx="1" presStyleCnt="13"/>
      <dgm:spPr/>
    </dgm:pt>
    <dgm:pt modelId="{94079588-460A-40DC-A734-B63472946F74}" type="pres">
      <dgm:prSet presAssocID="{259645D6-949E-4883-BE76-05FD8FA57164}" presName="spaceB" presStyleCnt="0"/>
      <dgm:spPr/>
    </dgm:pt>
    <dgm:pt modelId="{96804C8C-BB87-47DD-A844-614B675FB7EF}" type="pres">
      <dgm:prSet presAssocID="{26BF2A98-A933-4014-8E52-A2BD2D689757}" presName="space" presStyleCnt="0"/>
      <dgm:spPr/>
    </dgm:pt>
    <dgm:pt modelId="{2CBC2E81-FEE5-4E54-A94F-274B7074E294}" type="pres">
      <dgm:prSet presAssocID="{5B31567B-378A-4056-B476-DC1A3387926F}" presName="compositeA" presStyleCnt="0"/>
      <dgm:spPr/>
    </dgm:pt>
    <dgm:pt modelId="{4EE3029D-F513-4FC7-BF43-428ABE01A997}" type="pres">
      <dgm:prSet presAssocID="{5B31567B-378A-4056-B476-DC1A3387926F}" presName="textA" presStyleLbl="revTx" presStyleIdx="2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6F0DE4-B7AC-4592-AE7F-CAB36F594207}" type="pres">
      <dgm:prSet presAssocID="{5B31567B-378A-4056-B476-DC1A3387926F}" presName="circleA" presStyleLbl="node1" presStyleIdx="2" presStyleCnt="13"/>
      <dgm:spPr/>
    </dgm:pt>
    <dgm:pt modelId="{D0D120F4-81A1-43DA-9427-00EF17E13DF3}" type="pres">
      <dgm:prSet presAssocID="{5B31567B-378A-4056-B476-DC1A3387926F}" presName="spaceA" presStyleCnt="0"/>
      <dgm:spPr/>
    </dgm:pt>
    <dgm:pt modelId="{6BB275F2-E1E1-4E89-BC13-5B389448F309}" type="pres">
      <dgm:prSet presAssocID="{169F4A7E-757D-4EFB-A582-8686D1A2124B}" presName="space" presStyleCnt="0"/>
      <dgm:spPr/>
    </dgm:pt>
    <dgm:pt modelId="{61EE8052-F6C6-4F73-916A-9445C568E3C0}" type="pres">
      <dgm:prSet presAssocID="{5D3BB807-999C-4C7D-BAEA-9941C5741B00}" presName="compositeB" presStyleCnt="0"/>
      <dgm:spPr/>
    </dgm:pt>
    <dgm:pt modelId="{52F6BCF7-00D2-408C-BA86-E483661391B2}" type="pres">
      <dgm:prSet presAssocID="{5D3BB807-999C-4C7D-BAEA-9941C5741B00}" presName="textB" presStyleLbl="revTx" presStyleIdx="3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9C96E6-15EA-469C-8876-FFA938912400}" type="pres">
      <dgm:prSet presAssocID="{5D3BB807-999C-4C7D-BAEA-9941C5741B00}" presName="circleB" presStyleLbl="node1" presStyleIdx="3" presStyleCnt="13"/>
      <dgm:spPr/>
    </dgm:pt>
    <dgm:pt modelId="{818484DB-B650-4512-8BF1-4A524C0CB509}" type="pres">
      <dgm:prSet presAssocID="{5D3BB807-999C-4C7D-BAEA-9941C5741B00}" presName="spaceB" presStyleCnt="0"/>
      <dgm:spPr/>
    </dgm:pt>
    <dgm:pt modelId="{68426EBB-9C03-4A29-B202-D0C4C8FE8979}" type="pres">
      <dgm:prSet presAssocID="{26A83E85-C5E4-45D9-9A58-F4F2DEF412CF}" presName="space" presStyleCnt="0"/>
      <dgm:spPr/>
    </dgm:pt>
    <dgm:pt modelId="{DF7C6031-4B04-4AC2-9F7C-D0F8CC0C48E2}" type="pres">
      <dgm:prSet presAssocID="{5E98840C-C6BF-4003-B2C1-8AF8698C81EB}" presName="compositeA" presStyleCnt="0"/>
      <dgm:spPr/>
    </dgm:pt>
    <dgm:pt modelId="{4B889C10-B9CD-4499-8322-9785340CBB9F}" type="pres">
      <dgm:prSet presAssocID="{5E98840C-C6BF-4003-B2C1-8AF8698C81EB}" presName="textA" presStyleLbl="revTx" presStyleIdx="4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7712FE-7BA3-4D5B-9B5D-82FAFE272F00}" type="pres">
      <dgm:prSet presAssocID="{5E98840C-C6BF-4003-B2C1-8AF8698C81EB}" presName="circleA" presStyleLbl="node1" presStyleIdx="4" presStyleCnt="13"/>
      <dgm:spPr/>
    </dgm:pt>
    <dgm:pt modelId="{C44C060F-40B0-4166-B44E-F81624E6063C}" type="pres">
      <dgm:prSet presAssocID="{5E98840C-C6BF-4003-B2C1-8AF8698C81EB}" presName="spaceA" presStyleCnt="0"/>
      <dgm:spPr/>
    </dgm:pt>
    <dgm:pt modelId="{AB7E4233-3A37-4A5E-BAFC-10312592C01F}" type="pres">
      <dgm:prSet presAssocID="{57EB5548-C868-45C1-893F-538C0068EE7C}" presName="space" presStyleCnt="0"/>
      <dgm:spPr/>
    </dgm:pt>
    <dgm:pt modelId="{28966C1B-2081-4E96-8E8C-DB81A28CFE8C}" type="pres">
      <dgm:prSet presAssocID="{68747AFF-875D-4ACE-A6D6-0705597B4EF9}" presName="compositeB" presStyleCnt="0"/>
      <dgm:spPr/>
    </dgm:pt>
    <dgm:pt modelId="{397814F8-32E0-4498-A210-615F2BADC418}" type="pres">
      <dgm:prSet presAssocID="{68747AFF-875D-4ACE-A6D6-0705597B4EF9}" presName="textB" presStyleLbl="revTx" presStyleIdx="5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40BEFF-9F83-48FC-91D9-FFF00CFCB758}" type="pres">
      <dgm:prSet presAssocID="{68747AFF-875D-4ACE-A6D6-0705597B4EF9}" presName="circleB" presStyleLbl="node1" presStyleIdx="5" presStyleCnt="13"/>
      <dgm:spPr/>
    </dgm:pt>
    <dgm:pt modelId="{1DAEBAD2-7EB7-40DE-A99E-DB17A325BCA4}" type="pres">
      <dgm:prSet presAssocID="{68747AFF-875D-4ACE-A6D6-0705597B4EF9}" presName="spaceB" presStyleCnt="0"/>
      <dgm:spPr/>
    </dgm:pt>
    <dgm:pt modelId="{DAA5C09D-A85B-4F57-90B9-9597573D9D40}" type="pres">
      <dgm:prSet presAssocID="{737E47CA-1136-406D-9020-8BA4E814219A}" presName="space" presStyleCnt="0"/>
      <dgm:spPr/>
    </dgm:pt>
    <dgm:pt modelId="{64F543C5-E472-4DC7-81B7-4C8202176AC4}" type="pres">
      <dgm:prSet presAssocID="{80502E41-759F-476C-BBE6-5C38439ACDB8}" presName="compositeA" presStyleCnt="0"/>
      <dgm:spPr/>
    </dgm:pt>
    <dgm:pt modelId="{AD6F067A-85D0-4099-B954-8EB6B85C7893}" type="pres">
      <dgm:prSet presAssocID="{80502E41-759F-476C-BBE6-5C38439ACDB8}" presName="textA" presStyleLbl="revTx" presStyleIdx="6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22EA3C-0B75-4C9F-B998-79411FD23564}" type="pres">
      <dgm:prSet presAssocID="{80502E41-759F-476C-BBE6-5C38439ACDB8}" presName="circleA" presStyleLbl="node1" presStyleIdx="6" presStyleCnt="13"/>
      <dgm:spPr/>
    </dgm:pt>
    <dgm:pt modelId="{66C87E98-2F75-4020-ADF0-69A10173760D}" type="pres">
      <dgm:prSet presAssocID="{80502E41-759F-476C-BBE6-5C38439ACDB8}" presName="spaceA" presStyleCnt="0"/>
      <dgm:spPr/>
    </dgm:pt>
    <dgm:pt modelId="{515138D4-A1D6-4D66-B5BF-C036FEA805ED}" type="pres">
      <dgm:prSet presAssocID="{5E5E2F08-B0F6-492C-A115-3E61A5A07778}" presName="space" presStyleCnt="0"/>
      <dgm:spPr/>
    </dgm:pt>
    <dgm:pt modelId="{A8F50814-669F-4A08-B6FF-80374B47EA4D}" type="pres">
      <dgm:prSet presAssocID="{CDC22858-0FBA-4C30-AC00-098809D8BFC0}" presName="compositeB" presStyleCnt="0"/>
      <dgm:spPr/>
    </dgm:pt>
    <dgm:pt modelId="{08C53AB9-CE09-4D46-93F4-3FD54F985FC9}" type="pres">
      <dgm:prSet presAssocID="{CDC22858-0FBA-4C30-AC00-098809D8BFC0}" presName="textB" presStyleLbl="revTx" presStyleIdx="7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22351C-463E-4AB7-A3EA-391D8BE48061}" type="pres">
      <dgm:prSet presAssocID="{CDC22858-0FBA-4C30-AC00-098809D8BFC0}" presName="circleB" presStyleLbl="node1" presStyleIdx="7" presStyleCnt="13"/>
      <dgm:spPr/>
    </dgm:pt>
    <dgm:pt modelId="{D96DD623-037C-4197-A3B6-EC5589E121E9}" type="pres">
      <dgm:prSet presAssocID="{CDC22858-0FBA-4C30-AC00-098809D8BFC0}" presName="spaceB" presStyleCnt="0"/>
      <dgm:spPr/>
    </dgm:pt>
    <dgm:pt modelId="{4BD84105-1D7E-4421-8238-71D9CAE6EDDE}" type="pres">
      <dgm:prSet presAssocID="{00856616-60AF-46D3-AD27-54D419019BB9}" presName="space" presStyleCnt="0"/>
      <dgm:spPr/>
    </dgm:pt>
    <dgm:pt modelId="{887B7648-5053-48DE-B69F-2046BE17D8B5}" type="pres">
      <dgm:prSet presAssocID="{C85050EF-5A90-4CEC-A7E1-C54819021232}" presName="compositeA" presStyleCnt="0"/>
      <dgm:spPr/>
    </dgm:pt>
    <dgm:pt modelId="{E84285B8-FC3F-4D2B-ACB4-5261540ABF45}" type="pres">
      <dgm:prSet presAssocID="{C85050EF-5A90-4CEC-A7E1-C54819021232}" presName="textA" presStyleLbl="revTx" presStyleIdx="8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D41F9E-2873-49C4-B6B4-B374D74958FC}" type="pres">
      <dgm:prSet presAssocID="{C85050EF-5A90-4CEC-A7E1-C54819021232}" presName="circleA" presStyleLbl="node1" presStyleIdx="8" presStyleCnt="13"/>
      <dgm:spPr/>
    </dgm:pt>
    <dgm:pt modelId="{300FB10D-4E8A-4334-89BB-1549AE2F44B9}" type="pres">
      <dgm:prSet presAssocID="{C85050EF-5A90-4CEC-A7E1-C54819021232}" presName="spaceA" presStyleCnt="0"/>
      <dgm:spPr/>
    </dgm:pt>
    <dgm:pt modelId="{74603516-230E-42B5-9D53-8E5093036A64}" type="pres">
      <dgm:prSet presAssocID="{E0833BC4-F18D-4900-8DA3-1A486B5A0114}" presName="space" presStyleCnt="0"/>
      <dgm:spPr/>
    </dgm:pt>
    <dgm:pt modelId="{BB5A4989-1290-4DFF-A926-5E9109544037}" type="pres">
      <dgm:prSet presAssocID="{C52B624C-B257-412E-84B1-319AFB6648D1}" presName="compositeB" presStyleCnt="0"/>
      <dgm:spPr/>
    </dgm:pt>
    <dgm:pt modelId="{1A0DD39C-9C8F-4DEE-B60E-798106C6AB57}" type="pres">
      <dgm:prSet presAssocID="{C52B624C-B257-412E-84B1-319AFB6648D1}" presName="textB" presStyleLbl="revTx" presStyleIdx="9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8C449B-C94A-4F7D-B6A4-AA34BFC33BD5}" type="pres">
      <dgm:prSet presAssocID="{C52B624C-B257-412E-84B1-319AFB6648D1}" presName="circleB" presStyleLbl="node1" presStyleIdx="9" presStyleCnt="13"/>
      <dgm:spPr/>
    </dgm:pt>
    <dgm:pt modelId="{27792913-448B-4033-94ED-ABD15131C5A2}" type="pres">
      <dgm:prSet presAssocID="{C52B624C-B257-412E-84B1-319AFB6648D1}" presName="spaceB" presStyleCnt="0"/>
      <dgm:spPr/>
    </dgm:pt>
    <dgm:pt modelId="{EDF3A983-B593-4340-B094-AEFFB5978F09}" type="pres">
      <dgm:prSet presAssocID="{587C3508-B05D-411E-9798-A88F415465CF}" presName="space" presStyleCnt="0"/>
      <dgm:spPr/>
    </dgm:pt>
    <dgm:pt modelId="{00C326D6-A4FC-4574-B410-AD78D1DECEB4}" type="pres">
      <dgm:prSet presAssocID="{EA049ADC-755C-4347-97CF-6B260D7124E3}" presName="compositeA" presStyleCnt="0"/>
      <dgm:spPr/>
    </dgm:pt>
    <dgm:pt modelId="{8A77384A-0569-4654-AC83-5C4A4F5AD1CD}" type="pres">
      <dgm:prSet presAssocID="{EA049ADC-755C-4347-97CF-6B260D7124E3}" presName="textA" presStyleLbl="revTx" presStyleIdx="10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CD173B-BA9E-46D4-8257-CE798900B7BE}" type="pres">
      <dgm:prSet presAssocID="{EA049ADC-755C-4347-97CF-6B260D7124E3}" presName="circleA" presStyleLbl="node1" presStyleIdx="10" presStyleCnt="13"/>
      <dgm:spPr/>
    </dgm:pt>
    <dgm:pt modelId="{970D2D74-F619-4473-825C-7873874AE6E9}" type="pres">
      <dgm:prSet presAssocID="{EA049ADC-755C-4347-97CF-6B260D7124E3}" presName="spaceA" presStyleCnt="0"/>
      <dgm:spPr/>
    </dgm:pt>
    <dgm:pt modelId="{45C0ABC6-929D-4473-A340-DECF83CBD7FC}" type="pres">
      <dgm:prSet presAssocID="{7CF60330-5401-4FB5-A4F1-3729115CE619}" presName="space" presStyleCnt="0"/>
      <dgm:spPr/>
    </dgm:pt>
    <dgm:pt modelId="{592FF338-76C8-45D0-B86A-709393635A20}" type="pres">
      <dgm:prSet presAssocID="{329AB929-531B-489F-AB9F-ADA8A33E9B0A}" presName="compositeB" presStyleCnt="0"/>
      <dgm:spPr/>
    </dgm:pt>
    <dgm:pt modelId="{0D72D448-5FDA-423E-A9B5-906ABB5C1727}" type="pres">
      <dgm:prSet presAssocID="{329AB929-531B-489F-AB9F-ADA8A33E9B0A}" presName="textB" presStyleLbl="revTx" presStyleIdx="11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B8FEEE-F11F-4BEE-8682-58D9C89050E6}" type="pres">
      <dgm:prSet presAssocID="{329AB929-531B-489F-AB9F-ADA8A33E9B0A}" presName="circleB" presStyleLbl="node1" presStyleIdx="11" presStyleCnt="13"/>
      <dgm:spPr/>
    </dgm:pt>
    <dgm:pt modelId="{4A4BFE26-33AC-44E1-841E-3F708564DD5B}" type="pres">
      <dgm:prSet presAssocID="{329AB929-531B-489F-AB9F-ADA8A33E9B0A}" presName="spaceB" presStyleCnt="0"/>
      <dgm:spPr/>
    </dgm:pt>
    <dgm:pt modelId="{F07B4158-F9BF-4993-9B19-2372676177DF}" type="pres">
      <dgm:prSet presAssocID="{5AF46752-C982-46CB-91D2-D8F19EE95C19}" presName="space" presStyleCnt="0"/>
      <dgm:spPr/>
    </dgm:pt>
    <dgm:pt modelId="{42D29CA3-BCDF-4CC8-A000-48AB75DCA462}" type="pres">
      <dgm:prSet presAssocID="{9C2B8A38-08DA-445A-BBA4-27D0A9C65C6F}" presName="compositeA" presStyleCnt="0"/>
      <dgm:spPr/>
    </dgm:pt>
    <dgm:pt modelId="{4120CB3D-C311-4847-A091-40A52084EEDB}" type="pres">
      <dgm:prSet presAssocID="{9C2B8A38-08DA-445A-BBA4-27D0A9C65C6F}" presName="textA" presStyleLbl="revTx" presStyleIdx="12" presStyleCnt="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5457B1-973E-40C9-A6E7-17F4B730BFBE}" type="pres">
      <dgm:prSet presAssocID="{9C2B8A38-08DA-445A-BBA4-27D0A9C65C6F}" presName="circleA" presStyleLbl="node1" presStyleIdx="12" presStyleCnt="13"/>
      <dgm:spPr/>
    </dgm:pt>
    <dgm:pt modelId="{174D03F8-E4C9-48FF-8AF5-9CEE5D61C383}" type="pres">
      <dgm:prSet presAssocID="{9C2B8A38-08DA-445A-BBA4-27D0A9C65C6F}" presName="spaceA" presStyleCnt="0"/>
      <dgm:spPr/>
    </dgm:pt>
  </dgm:ptLst>
  <dgm:cxnLst>
    <dgm:cxn modelId="{F332B914-B1AE-4291-8AE6-F1B254BC7D6A}" type="presOf" srcId="{CDC22858-0FBA-4C30-AC00-098809D8BFC0}" destId="{08C53AB9-CE09-4D46-93F4-3FD54F985FC9}" srcOrd="0" destOrd="0" presId="urn:microsoft.com/office/officeart/2005/8/layout/hProcess11"/>
    <dgm:cxn modelId="{5AD04E26-7C2B-4A38-B8D9-1E614D6BE1C7}" type="presOf" srcId="{A267017B-EB53-4D7F-BA90-FBEABD3E6204}" destId="{0449DB88-7444-4229-B57E-E8D20EA65460}" srcOrd="0" destOrd="0" presId="urn:microsoft.com/office/officeart/2005/8/layout/hProcess11"/>
    <dgm:cxn modelId="{D51116AA-3CDE-45EC-BAEA-D4AF4647E82C}" srcId="{0D8AFDB6-D4FA-4B21-8C6F-3D9FB175AFD0}" destId="{9C2B8A38-08DA-445A-BBA4-27D0A9C65C6F}" srcOrd="12" destOrd="0" parTransId="{8E5C7FF1-9EC0-428E-8F6C-70066A9B0F27}" sibTransId="{640D24D7-E4FA-4D2A-AE47-3134901FC8B1}"/>
    <dgm:cxn modelId="{9733C992-5043-4025-9B59-B0C94596D1B2}" type="presOf" srcId="{5D3BB807-999C-4C7D-BAEA-9941C5741B00}" destId="{52F6BCF7-00D2-408C-BA86-E483661391B2}" srcOrd="0" destOrd="0" presId="urn:microsoft.com/office/officeart/2005/8/layout/hProcess11"/>
    <dgm:cxn modelId="{A1C2CCAE-E20E-4EE3-98DE-C0DD0D326A30}" srcId="{0D8AFDB6-D4FA-4B21-8C6F-3D9FB175AFD0}" destId="{CDC22858-0FBA-4C30-AC00-098809D8BFC0}" srcOrd="7" destOrd="0" parTransId="{81AE1ED1-F5B2-4350-A452-FE23BBBE91C3}" sibTransId="{00856616-60AF-46D3-AD27-54D419019BB9}"/>
    <dgm:cxn modelId="{436544C8-793B-4A10-AB98-0DE161E4842C}" type="presOf" srcId="{C85050EF-5A90-4CEC-A7E1-C54819021232}" destId="{E84285B8-FC3F-4D2B-ACB4-5261540ABF45}" srcOrd="0" destOrd="0" presId="urn:microsoft.com/office/officeart/2005/8/layout/hProcess11"/>
    <dgm:cxn modelId="{4D0C907F-48CD-4A99-B4F7-C28C8B19DDA7}" type="presOf" srcId="{5E98840C-C6BF-4003-B2C1-8AF8698C81EB}" destId="{4B889C10-B9CD-4499-8322-9785340CBB9F}" srcOrd="0" destOrd="0" presId="urn:microsoft.com/office/officeart/2005/8/layout/hProcess11"/>
    <dgm:cxn modelId="{B65632D2-B7D8-4471-8A37-28D0810416F2}" srcId="{0D8AFDB6-D4FA-4B21-8C6F-3D9FB175AFD0}" destId="{80502E41-759F-476C-BBE6-5C38439ACDB8}" srcOrd="6" destOrd="0" parTransId="{53DD4492-5FB3-4940-9E5F-127D07D39771}" sibTransId="{5E5E2F08-B0F6-492C-A115-3E61A5A07778}"/>
    <dgm:cxn modelId="{71A7579D-E099-4881-AE5F-5A1E723679B0}" type="presOf" srcId="{329AB929-531B-489F-AB9F-ADA8A33E9B0A}" destId="{0D72D448-5FDA-423E-A9B5-906ABB5C1727}" srcOrd="0" destOrd="0" presId="urn:microsoft.com/office/officeart/2005/8/layout/hProcess11"/>
    <dgm:cxn modelId="{562D3C9D-17D4-455E-A07F-093D8F92DCAC}" srcId="{0D8AFDB6-D4FA-4B21-8C6F-3D9FB175AFD0}" destId="{C85050EF-5A90-4CEC-A7E1-C54819021232}" srcOrd="8" destOrd="0" parTransId="{0E94EE08-5E60-45F4-ABAC-F6F8DF1C3DC9}" sibTransId="{E0833BC4-F18D-4900-8DA3-1A486B5A0114}"/>
    <dgm:cxn modelId="{6441985F-B64E-4733-BC10-B655CE706158}" type="presOf" srcId="{EA049ADC-755C-4347-97CF-6B260D7124E3}" destId="{8A77384A-0569-4654-AC83-5C4A4F5AD1CD}" srcOrd="0" destOrd="0" presId="urn:microsoft.com/office/officeart/2005/8/layout/hProcess11"/>
    <dgm:cxn modelId="{5E40BAA1-BED4-414C-B35C-9A81767FB0E1}" type="presOf" srcId="{0D8AFDB6-D4FA-4B21-8C6F-3D9FB175AFD0}" destId="{BCCC40D8-F7F0-442C-AFCC-17A4CF75CA8A}" srcOrd="0" destOrd="0" presId="urn:microsoft.com/office/officeart/2005/8/layout/hProcess11"/>
    <dgm:cxn modelId="{6D64E1AC-B146-4301-B565-99C320C962E4}" type="presOf" srcId="{80502E41-759F-476C-BBE6-5C38439ACDB8}" destId="{AD6F067A-85D0-4099-B954-8EB6B85C7893}" srcOrd="0" destOrd="0" presId="urn:microsoft.com/office/officeart/2005/8/layout/hProcess11"/>
    <dgm:cxn modelId="{07BAE440-BA83-4096-94E2-6331A2636EF0}" type="presOf" srcId="{C52B624C-B257-412E-84B1-319AFB6648D1}" destId="{1A0DD39C-9C8F-4DEE-B60E-798106C6AB57}" srcOrd="0" destOrd="0" presId="urn:microsoft.com/office/officeart/2005/8/layout/hProcess11"/>
    <dgm:cxn modelId="{D450F14C-7172-4BF1-AADA-1BC0DF7B9175}" type="presOf" srcId="{68747AFF-875D-4ACE-A6D6-0705597B4EF9}" destId="{397814F8-32E0-4498-A210-615F2BADC418}" srcOrd="0" destOrd="0" presId="urn:microsoft.com/office/officeart/2005/8/layout/hProcess11"/>
    <dgm:cxn modelId="{692E8F4F-50AF-44DC-AB0C-AAAB72A90564}" srcId="{0D8AFDB6-D4FA-4B21-8C6F-3D9FB175AFD0}" destId="{A267017B-EB53-4D7F-BA90-FBEABD3E6204}" srcOrd="0" destOrd="0" parTransId="{CC3AB88A-283E-4473-900F-1BF001D7C929}" sibTransId="{3EFF8A24-F680-4F4E-90A8-1A2FC66CD47E}"/>
    <dgm:cxn modelId="{5BCAFA4A-0914-4FD6-BDF9-9B5BC5DD8042}" type="presOf" srcId="{9C2B8A38-08DA-445A-BBA4-27D0A9C65C6F}" destId="{4120CB3D-C311-4847-A091-40A52084EEDB}" srcOrd="0" destOrd="0" presId="urn:microsoft.com/office/officeart/2005/8/layout/hProcess11"/>
    <dgm:cxn modelId="{1BC502D2-65BE-4070-8723-B506770A41D6}" srcId="{0D8AFDB6-D4FA-4B21-8C6F-3D9FB175AFD0}" destId="{EA049ADC-755C-4347-97CF-6B260D7124E3}" srcOrd="10" destOrd="0" parTransId="{A8E1D4D9-FF01-42B6-8E2B-72FA47F61E20}" sibTransId="{7CF60330-5401-4FB5-A4F1-3729115CE619}"/>
    <dgm:cxn modelId="{944202D2-951A-40C9-ABF5-CFFD1705FBF9}" srcId="{0D8AFDB6-D4FA-4B21-8C6F-3D9FB175AFD0}" destId="{259645D6-949E-4883-BE76-05FD8FA57164}" srcOrd="1" destOrd="0" parTransId="{A6B5358A-9002-4194-B5FF-ABD15E7D79A3}" sibTransId="{26BF2A98-A933-4014-8E52-A2BD2D689757}"/>
    <dgm:cxn modelId="{E81FD9EA-D4BE-4C46-84B9-68BF9DBB483D}" srcId="{0D8AFDB6-D4FA-4B21-8C6F-3D9FB175AFD0}" destId="{C52B624C-B257-412E-84B1-319AFB6648D1}" srcOrd="9" destOrd="0" parTransId="{75D392B4-707D-4AAA-9EC7-0E2066286107}" sibTransId="{587C3508-B05D-411E-9798-A88F415465CF}"/>
    <dgm:cxn modelId="{19C4EB72-2525-45A8-AEDD-4877B9D56F3F}" srcId="{0D8AFDB6-D4FA-4B21-8C6F-3D9FB175AFD0}" destId="{5D3BB807-999C-4C7D-BAEA-9941C5741B00}" srcOrd="3" destOrd="0" parTransId="{41A4AFE5-5C3F-4508-A79E-296A45D368FE}" sibTransId="{26A83E85-C5E4-45D9-9A58-F4F2DEF412CF}"/>
    <dgm:cxn modelId="{C37E1516-A146-4C38-8524-4297311C8F3D}" srcId="{0D8AFDB6-D4FA-4B21-8C6F-3D9FB175AFD0}" destId="{68747AFF-875D-4ACE-A6D6-0705597B4EF9}" srcOrd="5" destOrd="0" parTransId="{A45AC4B6-0357-4128-804C-560C7E76551E}" sibTransId="{737E47CA-1136-406D-9020-8BA4E814219A}"/>
    <dgm:cxn modelId="{50C77667-DE80-4E1A-A87A-7C6EB981F9BF}" srcId="{0D8AFDB6-D4FA-4B21-8C6F-3D9FB175AFD0}" destId="{329AB929-531B-489F-AB9F-ADA8A33E9B0A}" srcOrd="11" destOrd="0" parTransId="{6E840ABA-3B67-458D-ADBE-3545C21AC0E7}" sibTransId="{5AF46752-C982-46CB-91D2-D8F19EE95C19}"/>
    <dgm:cxn modelId="{FB2A570D-1034-4F0E-BBA7-C2AA9630DAD1}" srcId="{0D8AFDB6-D4FA-4B21-8C6F-3D9FB175AFD0}" destId="{5B31567B-378A-4056-B476-DC1A3387926F}" srcOrd="2" destOrd="0" parTransId="{42A00EC0-5E71-4300-9676-A184ED5D7586}" sibTransId="{169F4A7E-757D-4EFB-A582-8686D1A2124B}"/>
    <dgm:cxn modelId="{988E73F2-5F4F-4688-904D-BD90A01C4DD1}" srcId="{0D8AFDB6-D4FA-4B21-8C6F-3D9FB175AFD0}" destId="{5E98840C-C6BF-4003-B2C1-8AF8698C81EB}" srcOrd="4" destOrd="0" parTransId="{F0B5CF7B-1BE5-469B-92C9-003AB9B07033}" sibTransId="{57EB5548-C868-45C1-893F-538C0068EE7C}"/>
    <dgm:cxn modelId="{13BA8321-E4BE-4AEF-9BB1-D45A8A848D24}" type="presOf" srcId="{259645D6-949E-4883-BE76-05FD8FA57164}" destId="{40E24DBB-D7C1-49A3-B539-92B081E0072F}" srcOrd="0" destOrd="0" presId="urn:microsoft.com/office/officeart/2005/8/layout/hProcess11"/>
    <dgm:cxn modelId="{BD9E4BD5-8522-4F6F-84E7-F7B37C385CE6}" type="presOf" srcId="{5B31567B-378A-4056-B476-DC1A3387926F}" destId="{4EE3029D-F513-4FC7-BF43-428ABE01A997}" srcOrd="0" destOrd="0" presId="urn:microsoft.com/office/officeart/2005/8/layout/hProcess11"/>
    <dgm:cxn modelId="{BEAA5634-57C0-40B3-823D-E92E9F071EE9}" type="presParOf" srcId="{BCCC40D8-F7F0-442C-AFCC-17A4CF75CA8A}" destId="{9B5DA505-990E-4DDE-AC97-AF93CE49AB6A}" srcOrd="0" destOrd="0" presId="urn:microsoft.com/office/officeart/2005/8/layout/hProcess11"/>
    <dgm:cxn modelId="{9D2673D7-2A7D-49A5-88A6-5EC98E63E79C}" type="presParOf" srcId="{BCCC40D8-F7F0-442C-AFCC-17A4CF75CA8A}" destId="{C0DFF003-B29F-4DCD-9B82-DB3021B403B8}" srcOrd="1" destOrd="0" presId="urn:microsoft.com/office/officeart/2005/8/layout/hProcess11"/>
    <dgm:cxn modelId="{7195CCC2-320C-41E4-901E-326DB6B9B1B1}" type="presParOf" srcId="{C0DFF003-B29F-4DCD-9B82-DB3021B403B8}" destId="{BBD4BCDE-FBB7-4EAA-BDCE-35DFA9CE2CF4}" srcOrd="0" destOrd="0" presId="urn:microsoft.com/office/officeart/2005/8/layout/hProcess11"/>
    <dgm:cxn modelId="{FEBE8B16-1D73-4942-9AF4-E2F1D0962575}" type="presParOf" srcId="{BBD4BCDE-FBB7-4EAA-BDCE-35DFA9CE2CF4}" destId="{0449DB88-7444-4229-B57E-E8D20EA65460}" srcOrd="0" destOrd="0" presId="urn:microsoft.com/office/officeart/2005/8/layout/hProcess11"/>
    <dgm:cxn modelId="{8C89BF65-7008-4938-A2FA-9902B07D3659}" type="presParOf" srcId="{BBD4BCDE-FBB7-4EAA-BDCE-35DFA9CE2CF4}" destId="{3CB140B1-18F4-4778-A759-18E55BCC04AF}" srcOrd="1" destOrd="0" presId="urn:microsoft.com/office/officeart/2005/8/layout/hProcess11"/>
    <dgm:cxn modelId="{516D7930-4051-4F09-82E8-3DB68C8318DF}" type="presParOf" srcId="{BBD4BCDE-FBB7-4EAA-BDCE-35DFA9CE2CF4}" destId="{64CC4E43-86E1-4C75-A123-97A3271DF4E8}" srcOrd="2" destOrd="0" presId="urn:microsoft.com/office/officeart/2005/8/layout/hProcess11"/>
    <dgm:cxn modelId="{3B358A8C-CAF8-42C7-B23A-4284B9849F8C}" type="presParOf" srcId="{C0DFF003-B29F-4DCD-9B82-DB3021B403B8}" destId="{66082F45-4075-48CD-9FF8-88C3A4260F5C}" srcOrd="1" destOrd="0" presId="urn:microsoft.com/office/officeart/2005/8/layout/hProcess11"/>
    <dgm:cxn modelId="{0234B416-589E-4907-B415-D17A1D672537}" type="presParOf" srcId="{C0DFF003-B29F-4DCD-9B82-DB3021B403B8}" destId="{74F50A8E-934B-4FEB-A4CC-AF6239D2E194}" srcOrd="2" destOrd="0" presId="urn:microsoft.com/office/officeart/2005/8/layout/hProcess11"/>
    <dgm:cxn modelId="{D754E8CA-4E62-4BE9-9F3D-4F10B19ECE04}" type="presParOf" srcId="{74F50A8E-934B-4FEB-A4CC-AF6239D2E194}" destId="{40E24DBB-D7C1-49A3-B539-92B081E0072F}" srcOrd="0" destOrd="0" presId="urn:microsoft.com/office/officeart/2005/8/layout/hProcess11"/>
    <dgm:cxn modelId="{2D62BD30-E363-4096-A488-8C70952712B1}" type="presParOf" srcId="{74F50A8E-934B-4FEB-A4CC-AF6239D2E194}" destId="{3357473A-5E13-4587-8EF5-C58247821F48}" srcOrd="1" destOrd="0" presId="urn:microsoft.com/office/officeart/2005/8/layout/hProcess11"/>
    <dgm:cxn modelId="{31844362-28E3-4240-AEAD-EB600282FD28}" type="presParOf" srcId="{74F50A8E-934B-4FEB-A4CC-AF6239D2E194}" destId="{94079588-460A-40DC-A734-B63472946F74}" srcOrd="2" destOrd="0" presId="urn:microsoft.com/office/officeart/2005/8/layout/hProcess11"/>
    <dgm:cxn modelId="{A2E8BC69-DD9E-4FE5-A4C9-B627AA60FE32}" type="presParOf" srcId="{C0DFF003-B29F-4DCD-9B82-DB3021B403B8}" destId="{96804C8C-BB87-47DD-A844-614B675FB7EF}" srcOrd="3" destOrd="0" presId="urn:microsoft.com/office/officeart/2005/8/layout/hProcess11"/>
    <dgm:cxn modelId="{E773D7EB-CE4B-4587-8E8B-5365FF577B44}" type="presParOf" srcId="{C0DFF003-B29F-4DCD-9B82-DB3021B403B8}" destId="{2CBC2E81-FEE5-4E54-A94F-274B7074E294}" srcOrd="4" destOrd="0" presId="urn:microsoft.com/office/officeart/2005/8/layout/hProcess11"/>
    <dgm:cxn modelId="{E007E661-21B6-4D56-9F65-ED4A41A3ECBA}" type="presParOf" srcId="{2CBC2E81-FEE5-4E54-A94F-274B7074E294}" destId="{4EE3029D-F513-4FC7-BF43-428ABE01A997}" srcOrd="0" destOrd="0" presId="urn:microsoft.com/office/officeart/2005/8/layout/hProcess11"/>
    <dgm:cxn modelId="{58B5B6C7-8EF4-4BB3-8F11-564B1D9158F2}" type="presParOf" srcId="{2CBC2E81-FEE5-4E54-A94F-274B7074E294}" destId="{066F0DE4-B7AC-4592-AE7F-CAB36F594207}" srcOrd="1" destOrd="0" presId="urn:microsoft.com/office/officeart/2005/8/layout/hProcess11"/>
    <dgm:cxn modelId="{40BD9BF8-9656-41DB-8BD2-78426BC0CDD0}" type="presParOf" srcId="{2CBC2E81-FEE5-4E54-A94F-274B7074E294}" destId="{D0D120F4-81A1-43DA-9427-00EF17E13DF3}" srcOrd="2" destOrd="0" presId="urn:microsoft.com/office/officeart/2005/8/layout/hProcess11"/>
    <dgm:cxn modelId="{6100C03E-9843-4983-B6A2-AFA848945A98}" type="presParOf" srcId="{C0DFF003-B29F-4DCD-9B82-DB3021B403B8}" destId="{6BB275F2-E1E1-4E89-BC13-5B389448F309}" srcOrd="5" destOrd="0" presId="urn:microsoft.com/office/officeart/2005/8/layout/hProcess11"/>
    <dgm:cxn modelId="{EC09CDBA-5778-4A80-B103-4D41C3B7CB60}" type="presParOf" srcId="{C0DFF003-B29F-4DCD-9B82-DB3021B403B8}" destId="{61EE8052-F6C6-4F73-916A-9445C568E3C0}" srcOrd="6" destOrd="0" presId="urn:microsoft.com/office/officeart/2005/8/layout/hProcess11"/>
    <dgm:cxn modelId="{ED7EDC9E-5AAD-4A4E-A82A-5EF3574A9231}" type="presParOf" srcId="{61EE8052-F6C6-4F73-916A-9445C568E3C0}" destId="{52F6BCF7-00D2-408C-BA86-E483661391B2}" srcOrd="0" destOrd="0" presId="urn:microsoft.com/office/officeart/2005/8/layout/hProcess11"/>
    <dgm:cxn modelId="{079304E6-17B3-46F4-B6F6-CAEB08B15798}" type="presParOf" srcId="{61EE8052-F6C6-4F73-916A-9445C568E3C0}" destId="{989C96E6-15EA-469C-8876-FFA938912400}" srcOrd="1" destOrd="0" presId="urn:microsoft.com/office/officeart/2005/8/layout/hProcess11"/>
    <dgm:cxn modelId="{DBD9AC3A-2D84-4914-ACB5-CA6D28AE8475}" type="presParOf" srcId="{61EE8052-F6C6-4F73-916A-9445C568E3C0}" destId="{818484DB-B650-4512-8BF1-4A524C0CB509}" srcOrd="2" destOrd="0" presId="urn:microsoft.com/office/officeart/2005/8/layout/hProcess11"/>
    <dgm:cxn modelId="{5E9D1C34-EE85-4B2D-8763-F9401C38F92B}" type="presParOf" srcId="{C0DFF003-B29F-4DCD-9B82-DB3021B403B8}" destId="{68426EBB-9C03-4A29-B202-D0C4C8FE8979}" srcOrd="7" destOrd="0" presId="urn:microsoft.com/office/officeart/2005/8/layout/hProcess11"/>
    <dgm:cxn modelId="{C1815310-5A3E-4CEF-BE7F-1C861AF0F3EB}" type="presParOf" srcId="{C0DFF003-B29F-4DCD-9B82-DB3021B403B8}" destId="{DF7C6031-4B04-4AC2-9F7C-D0F8CC0C48E2}" srcOrd="8" destOrd="0" presId="urn:microsoft.com/office/officeart/2005/8/layout/hProcess11"/>
    <dgm:cxn modelId="{CCE2EC8C-8B6D-457A-A6E7-1AC65DE3B937}" type="presParOf" srcId="{DF7C6031-4B04-4AC2-9F7C-D0F8CC0C48E2}" destId="{4B889C10-B9CD-4499-8322-9785340CBB9F}" srcOrd="0" destOrd="0" presId="urn:microsoft.com/office/officeart/2005/8/layout/hProcess11"/>
    <dgm:cxn modelId="{1F8D98FA-6EB0-4E0C-B4D3-673B9E9F0EDC}" type="presParOf" srcId="{DF7C6031-4B04-4AC2-9F7C-D0F8CC0C48E2}" destId="{8F7712FE-7BA3-4D5B-9B5D-82FAFE272F00}" srcOrd="1" destOrd="0" presId="urn:microsoft.com/office/officeart/2005/8/layout/hProcess11"/>
    <dgm:cxn modelId="{B8939C9E-16F4-4238-A2C0-CF16E2030977}" type="presParOf" srcId="{DF7C6031-4B04-4AC2-9F7C-D0F8CC0C48E2}" destId="{C44C060F-40B0-4166-B44E-F81624E6063C}" srcOrd="2" destOrd="0" presId="urn:microsoft.com/office/officeart/2005/8/layout/hProcess11"/>
    <dgm:cxn modelId="{C4525677-C558-4842-BBF2-116E30DDB0C3}" type="presParOf" srcId="{C0DFF003-B29F-4DCD-9B82-DB3021B403B8}" destId="{AB7E4233-3A37-4A5E-BAFC-10312592C01F}" srcOrd="9" destOrd="0" presId="urn:microsoft.com/office/officeart/2005/8/layout/hProcess11"/>
    <dgm:cxn modelId="{906FDB01-490F-4563-97F6-EB7AEE37D2C0}" type="presParOf" srcId="{C0DFF003-B29F-4DCD-9B82-DB3021B403B8}" destId="{28966C1B-2081-4E96-8E8C-DB81A28CFE8C}" srcOrd="10" destOrd="0" presId="urn:microsoft.com/office/officeart/2005/8/layout/hProcess11"/>
    <dgm:cxn modelId="{70D6C748-8E94-46D0-AF06-57342E2FB583}" type="presParOf" srcId="{28966C1B-2081-4E96-8E8C-DB81A28CFE8C}" destId="{397814F8-32E0-4498-A210-615F2BADC418}" srcOrd="0" destOrd="0" presId="urn:microsoft.com/office/officeart/2005/8/layout/hProcess11"/>
    <dgm:cxn modelId="{F729A524-7809-4E04-988E-9A11EEEA0CE4}" type="presParOf" srcId="{28966C1B-2081-4E96-8E8C-DB81A28CFE8C}" destId="{1B40BEFF-9F83-48FC-91D9-FFF00CFCB758}" srcOrd="1" destOrd="0" presId="urn:microsoft.com/office/officeart/2005/8/layout/hProcess11"/>
    <dgm:cxn modelId="{4541A8DC-6B83-460D-A6D8-9A63308BEAE8}" type="presParOf" srcId="{28966C1B-2081-4E96-8E8C-DB81A28CFE8C}" destId="{1DAEBAD2-7EB7-40DE-A99E-DB17A325BCA4}" srcOrd="2" destOrd="0" presId="urn:microsoft.com/office/officeart/2005/8/layout/hProcess11"/>
    <dgm:cxn modelId="{D16477C4-998F-4903-AA5E-694DD05FE982}" type="presParOf" srcId="{C0DFF003-B29F-4DCD-9B82-DB3021B403B8}" destId="{DAA5C09D-A85B-4F57-90B9-9597573D9D40}" srcOrd="11" destOrd="0" presId="urn:microsoft.com/office/officeart/2005/8/layout/hProcess11"/>
    <dgm:cxn modelId="{B3CA4D71-E28D-42E0-A524-DEB2471A6FB2}" type="presParOf" srcId="{C0DFF003-B29F-4DCD-9B82-DB3021B403B8}" destId="{64F543C5-E472-4DC7-81B7-4C8202176AC4}" srcOrd="12" destOrd="0" presId="urn:microsoft.com/office/officeart/2005/8/layout/hProcess11"/>
    <dgm:cxn modelId="{FA725EC0-B535-496D-A0F7-A540442D3324}" type="presParOf" srcId="{64F543C5-E472-4DC7-81B7-4C8202176AC4}" destId="{AD6F067A-85D0-4099-B954-8EB6B85C7893}" srcOrd="0" destOrd="0" presId="urn:microsoft.com/office/officeart/2005/8/layout/hProcess11"/>
    <dgm:cxn modelId="{25441B7A-9C8A-47D0-9408-F21A6A188FD9}" type="presParOf" srcId="{64F543C5-E472-4DC7-81B7-4C8202176AC4}" destId="{2022EA3C-0B75-4C9F-B998-79411FD23564}" srcOrd="1" destOrd="0" presId="urn:microsoft.com/office/officeart/2005/8/layout/hProcess11"/>
    <dgm:cxn modelId="{C2D970CA-F9DD-44F3-BF81-3D5B28E3E6C7}" type="presParOf" srcId="{64F543C5-E472-4DC7-81B7-4C8202176AC4}" destId="{66C87E98-2F75-4020-ADF0-69A10173760D}" srcOrd="2" destOrd="0" presId="urn:microsoft.com/office/officeart/2005/8/layout/hProcess11"/>
    <dgm:cxn modelId="{B3D91527-0EA0-401E-B0D6-C2C33A2BDA32}" type="presParOf" srcId="{C0DFF003-B29F-4DCD-9B82-DB3021B403B8}" destId="{515138D4-A1D6-4D66-B5BF-C036FEA805ED}" srcOrd="13" destOrd="0" presId="urn:microsoft.com/office/officeart/2005/8/layout/hProcess11"/>
    <dgm:cxn modelId="{607D6C1B-0C91-4ACE-B530-B57DFF51D145}" type="presParOf" srcId="{C0DFF003-B29F-4DCD-9B82-DB3021B403B8}" destId="{A8F50814-669F-4A08-B6FF-80374B47EA4D}" srcOrd="14" destOrd="0" presId="urn:microsoft.com/office/officeart/2005/8/layout/hProcess11"/>
    <dgm:cxn modelId="{520037BB-9C05-41E3-BC06-E5DA9AAB99F7}" type="presParOf" srcId="{A8F50814-669F-4A08-B6FF-80374B47EA4D}" destId="{08C53AB9-CE09-4D46-93F4-3FD54F985FC9}" srcOrd="0" destOrd="0" presId="urn:microsoft.com/office/officeart/2005/8/layout/hProcess11"/>
    <dgm:cxn modelId="{8A6238F5-1203-4ABE-8508-D0D9AADE1FB7}" type="presParOf" srcId="{A8F50814-669F-4A08-B6FF-80374B47EA4D}" destId="{8222351C-463E-4AB7-A3EA-391D8BE48061}" srcOrd="1" destOrd="0" presId="urn:microsoft.com/office/officeart/2005/8/layout/hProcess11"/>
    <dgm:cxn modelId="{74F7964B-0AF4-4770-B4DE-1E4CA6B75339}" type="presParOf" srcId="{A8F50814-669F-4A08-B6FF-80374B47EA4D}" destId="{D96DD623-037C-4197-A3B6-EC5589E121E9}" srcOrd="2" destOrd="0" presId="urn:microsoft.com/office/officeart/2005/8/layout/hProcess11"/>
    <dgm:cxn modelId="{3A3A2B4F-8E88-4353-B9B3-0108B0925BF6}" type="presParOf" srcId="{C0DFF003-B29F-4DCD-9B82-DB3021B403B8}" destId="{4BD84105-1D7E-4421-8238-71D9CAE6EDDE}" srcOrd="15" destOrd="0" presId="urn:microsoft.com/office/officeart/2005/8/layout/hProcess11"/>
    <dgm:cxn modelId="{7A28EC23-3D07-4B88-A240-19F65EB53B9C}" type="presParOf" srcId="{C0DFF003-B29F-4DCD-9B82-DB3021B403B8}" destId="{887B7648-5053-48DE-B69F-2046BE17D8B5}" srcOrd="16" destOrd="0" presId="urn:microsoft.com/office/officeart/2005/8/layout/hProcess11"/>
    <dgm:cxn modelId="{BF8F7782-3521-485D-AFEC-5AD935794D57}" type="presParOf" srcId="{887B7648-5053-48DE-B69F-2046BE17D8B5}" destId="{E84285B8-FC3F-4D2B-ACB4-5261540ABF45}" srcOrd="0" destOrd="0" presId="urn:microsoft.com/office/officeart/2005/8/layout/hProcess11"/>
    <dgm:cxn modelId="{1936D83B-6102-49E3-B9C0-3D7FFC38F8DA}" type="presParOf" srcId="{887B7648-5053-48DE-B69F-2046BE17D8B5}" destId="{0CD41F9E-2873-49C4-B6B4-B374D74958FC}" srcOrd="1" destOrd="0" presId="urn:microsoft.com/office/officeart/2005/8/layout/hProcess11"/>
    <dgm:cxn modelId="{AA786BE4-8A8E-4B30-A7F8-2734FA6850CA}" type="presParOf" srcId="{887B7648-5053-48DE-B69F-2046BE17D8B5}" destId="{300FB10D-4E8A-4334-89BB-1549AE2F44B9}" srcOrd="2" destOrd="0" presId="urn:microsoft.com/office/officeart/2005/8/layout/hProcess11"/>
    <dgm:cxn modelId="{F082F51E-E91F-4E71-B076-C8EE0BBE237C}" type="presParOf" srcId="{C0DFF003-B29F-4DCD-9B82-DB3021B403B8}" destId="{74603516-230E-42B5-9D53-8E5093036A64}" srcOrd="17" destOrd="0" presId="urn:microsoft.com/office/officeart/2005/8/layout/hProcess11"/>
    <dgm:cxn modelId="{0FF88983-E398-4100-BE50-5C91CF37E30F}" type="presParOf" srcId="{C0DFF003-B29F-4DCD-9B82-DB3021B403B8}" destId="{BB5A4989-1290-4DFF-A926-5E9109544037}" srcOrd="18" destOrd="0" presId="urn:microsoft.com/office/officeart/2005/8/layout/hProcess11"/>
    <dgm:cxn modelId="{5DDB9F63-7A32-41D1-98E7-0DB35D113205}" type="presParOf" srcId="{BB5A4989-1290-4DFF-A926-5E9109544037}" destId="{1A0DD39C-9C8F-4DEE-B60E-798106C6AB57}" srcOrd="0" destOrd="0" presId="urn:microsoft.com/office/officeart/2005/8/layout/hProcess11"/>
    <dgm:cxn modelId="{A5D0ED55-B362-45F5-BC4D-960284E02441}" type="presParOf" srcId="{BB5A4989-1290-4DFF-A926-5E9109544037}" destId="{008C449B-C94A-4F7D-B6A4-AA34BFC33BD5}" srcOrd="1" destOrd="0" presId="urn:microsoft.com/office/officeart/2005/8/layout/hProcess11"/>
    <dgm:cxn modelId="{EE834310-2B7F-4D67-BD18-A0F7DC5EE8FD}" type="presParOf" srcId="{BB5A4989-1290-4DFF-A926-5E9109544037}" destId="{27792913-448B-4033-94ED-ABD15131C5A2}" srcOrd="2" destOrd="0" presId="urn:microsoft.com/office/officeart/2005/8/layout/hProcess11"/>
    <dgm:cxn modelId="{4058A556-E2FC-4E67-BF36-216E9FCEB0C7}" type="presParOf" srcId="{C0DFF003-B29F-4DCD-9B82-DB3021B403B8}" destId="{EDF3A983-B593-4340-B094-AEFFB5978F09}" srcOrd="19" destOrd="0" presId="urn:microsoft.com/office/officeart/2005/8/layout/hProcess11"/>
    <dgm:cxn modelId="{A8D26D21-5874-4923-8093-C382B2ABDF57}" type="presParOf" srcId="{C0DFF003-B29F-4DCD-9B82-DB3021B403B8}" destId="{00C326D6-A4FC-4574-B410-AD78D1DECEB4}" srcOrd="20" destOrd="0" presId="urn:microsoft.com/office/officeart/2005/8/layout/hProcess11"/>
    <dgm:cxn modelId="{5A5FB4C0-1203-41FA-B152-144A4274FB73}" type="presParOf" srcId="{00C326D6-A4FC-4574-B410-AD78D1DECEB4}" destId="{8A77384A-0569-4654-AC83-5C4A4F5AD1CD}" srcOrd="0" destOrd="0" presId="urn:microsoft.com/office/officeart/2005/8/layout/hProcess11"/>
    <dgm:cxn modelId="{FCCB7476-2599-4525-A1A1-D338631B24B0}" type="presParOf" srcId="{00C326D6-A4FC-4574-B410-AD78D1DECEB4}" destId="{D5CD173B-BA9E-46D4-8257-CE798900B7BE}" srcOrd="1" destOrd="0" presId="urn:microsoft.com/office/officeart/2005/8/layout/hProcess11"/>
    <dgm:cxn modelId="{849CFF45-B7AA-40E4-B354-51ED72ECC104}" type="presParOf" srcId="{00C326D6-A4FC-4574-B410-AD78D1DECEB4}" destId="{970D2D74-F619-4473-825C-7873874AE6E9}" srcOrd="2" destOrd="0" presId="urn:microsoft.com/office/officeart/2005/8/layout/hProcess11"/>
    <dgm:cxn modelId="{A9AC9F01-242E-48C6-A886-0C577C0BAE89}" type="presParOf" srcId="{C0DFF003-B29F-4DCD-9B82-DB3021B403B8}" destId="{45C0ABC6-929D-4473-A340-DECF83CBD7FC}" srcOrd="21" destOrd="0" presId="urn:microsoft.com/office/officeart/2005/8/layout/hProcess11"/>
    <dgm:cxn modelId="{32AC5936-8A0C-4B00-B18E-256900953B37}" type="presParOf" srcId="{C0DFF003-B29F-4DCD-9B82-DB3021B403B8}" destId="{592FF338-76C8-45D0-B86A-709393635A20}" srcOrd="22" destOrd="0" presId="urn:microsoft.com/office/officeart/2005/8/layout/hProcess11"/>
    <dgm:cxn modelId="{57C9FCEF-D5EB-42A3-8704-270093F2A903}" type="presParOf" srcId="{592FF338-76C8-45D0-B86A-709393635A20}" destId="{0D72D448-5FDA-423E-A9B5-906ABB5C1727}" srcOrd="0" destOrd="0" presId="urn:microsoft.com/office/officeart/2005/8/layout/hProcess11"/>
    <dgm:cxn modelId="{51FE7C3A-9BA2-4D16-8B45-90A9E93D0EB1}" type="presParOf" srcId="{592FF338-76C8-45D0-B86A-709393635A20}" destId="{23B8FEEE-F11F-4BEE-8682-58D9C89050E6}" srcOrd="1" destOrd="0" presId="urn:microsoft.com/office/officeart/2005/8/layout/hProcess11"/>
    <dgm:cxn modelId="{797B7231-D562-461B-A16B-BC3A98202148}" type="presParOf" srcId="{592FF338-76C8-45D0-B86A-709393635A20}" destId="{4A4BFE26-33AC-44E1-841E-3F708564DD5B}" srcOrd="2" destOrd="0" presId="urn:microsoft.com/office/officeart/2005/8/layout/hProcess11"/>
    <dgm:cxn modelId="{39A9FADF-3C46-48C9-8092-CEF2BC1471D7}" type="presParOf" srcId="{C0DFF003-B29F-4DCD-9B82-DB3021B403B8}" destId="{F07B4158-F9BF-4993-9B19-2372676177DF}" srcOrd="23" destOrd="0" presId="urn:microsoft.com/office/officeart/2005/8/layout/hProcess11"/>
    <dgm:cxn modelId="{6415A63A-1320-4857-ACD9-F577CFA7604B}" type="presParOf" srcId="{C0DFF003-B29F-4DCD-9B82-DB3021B403B8}" destId="{42D29CA3-BCDF-4CC8-A000-48AB75DCA462}" srcOrd="24" destOrd="0" presId="urn:microsoft.com/office/officeart/2005/8/layout/hProcess11"/>
    <dgm:cxn modelId="{95516FDD-8279-4C72-93FE-56D865B16C94}" type="presParOf" srcId="{42D29CA3-BCDF-4CC8-A000-48AB75DCA462}" destId="{4120CB3D-C311-4847-A091-40A52084EEDB}" srcOrd="0" destOrd="0" presId="urn:microsoft.com/office/officeart/2005/8/layout/hProcess11"/>
    <dgm:cxn modelId="{F695CFB5-01D4-4757-ABB2-E691A26578F2}" type="presParOf" srcId="{42D29CA3-BCDF-4CC8-A000-48AB75DCA462}" destId="{AA5457B1-973E-40C9-A6E7-17F4B730BFBE}" srcOrd="1" destOrd="0" presId="urn:microsoft.com/office/officeart/2005/8/layout/hProcess11"/>
    <dgm:cxn modelId="{04959E43-15AE-4D85-B427-C3EA5EC23827}" type="presParOf" srcId="{42D29CA3-BCDF-4CC8-A000-48AB75DCA462}" destId="{174D03F8-E4C9-48FF-8AF5-9CEE5D61C38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732030-93A8-4F6D-9971-65994C83BDB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FA6865F-D8B2-4054-AF5D-2820C46ED1B2}">
      <dgm:prSet/>
      <dgm:spPr/>
      <dgm:t>
        <a:bodyPr/>
        <a:lstStyle/>
        <a:p>
          <a:pPr rtl="0"/>
          <a:r>
            <a:rPr lang="zh-CN" smtClean="0"/>
            <a:t>知识点：</a:t>
          </a:r>
          <a:endParaRPr lang="zh-CN"/>
        </a:p>
      </dgm:t>
    </dgm:pt>
    <dgm:pt modelId="{47214325-AA5C-4313-A8BC-EE813B3EEEA8}" type="parTrans" cxnId="{CADFB2B4-3116-4E83-AC5F-0A88D3C28AD8}">
      <dgm:prSet/>
      <dgm:spPr/>
      <dgm:t>
        <a:bodyPr/>
        <a:lstStyle/>
        <a:p>
          <a:endParaRPr lang="zh-CN" altLang="en-US"/>
        </a:p>
      </dgm:t>
    </dgm:pt>
    <dgm:pt modelId="{83393BB2-153F-4745-B168-A1A683277759}" type="sibTrans" cxnId="{CADFB2B4-3116-4E83-AC5F-0A88D3C28AD8}">
      <dgm:prSet/>
      <dgm:spPr/>
      <dgm:t>
        <a:bodyPr/>
        <a:lstStyle/>
        <a:p>
          <a:endParaRPr lang="zh-CN" altLang="en-US"/>
        </a:p>
      </dgm:t>
    </dgm:pt>
    <dgm:pt modelId="{1BE66215-800E-42EC-922F-BE527EC5A8C1}">
      <dgm:prSet/>
      <dgm:spPr/>
      <dgm:t>
        <a:bodyPr/>
        <a:lstStyle/>
        <a:p>
          <a:pPr rtl="0"/>
          <a:r>
            <a:rPr lang="zh-CN" smtClean="0"/>
            <a:t>安装</a:t>
          </a:r>
          <a:r>
            <a:rPr lang="en-US" smtClean="0"/>
            <a:t>AppServ</a:t>
          </a:r>
          <a:r>
            <a:rPr lang="zh-CN" smtClean="0"/>
            <a:t>套件的步骤</a:t>
          </a:r>
          <a:endParaRPr lang="zh-CN"/>
        </a:p>
      </dgm:t>
    </dgm:pt>
    <dgm:pt modelId="{5125B9CA-3A72-4833-82D6-47F4FF985164}" type="parTrans" cxnId="{F977FD71-F1B6-45C5-AE51-571545AD7390}">
      <dgm:prSet/>
      <dgm:spPr/>
      <dgm:t>
        <a:bodyPr/>
        <a:lstStyle/>
        <a:p>
          <a:endParaRPr lang="zh-CN" altLang="en-US"/>
        </a:p>
      </dgm:t>
    </dgm:pt>
    <dgm:pt modelId="{C8A9250D-2E48-4E75-B85B-E9A8476FF9DF}" type="sibTrans" cxnId="{F977FD71-F1B6-45C5-AE51-571545AD7390}">
      <dgm:prSet/>
      <dgm:spPr/>
      <dgm:t>
        <a:bodyPr/>
        <a:lstStyle/>
        <a:p>
          <a:endParaRPr lang="zh-CN" altLang="en-US"/>
        </a:p>
      </dgm:t>
    </dgm:pt>
    <dgm:pt modelId="{4512B57F-A6C2-4B9C-BA37-36DDFACBF3B5}">
      <dgm:prSet/>
      <dgm:spPr/>
      <dgm:t>
        <a:bodyPr/>
        <a:lstStyle/>
        <a:p>
          <a:pPr rtl="0"/>
          <a:r>
            <a:rPr lang="zh-CN" smtClean="0"/>
            <a:t>服务的概念</a:t>
          </a:r>
          <a:endParaRPr lang="zh-CN"/>
        </a:p>
      </dgm:t>
    </dgm:pt>
    <dgm:pt modelId="{98DB7C60-DBEA-4B35-B3C6-99E8A0F3D101}" type="parTrans" cxnId="{C3F557BE-CCC7-4388-9FD0-439B51A3DB6C}">
      <dgm:prSet/>
      <dgm:spPr/>
      <dgm:t>
        <a:bodyPr/>
        <a:lstStyle/>
        <a:p>
          <a:endParaRPr lang="zh-CN" altLang="en-US"/>
        </a:p>
      </dgm:t>
    </dgm:pt>
    <dgm:pt modelId="{553458E9-CDD0-4566-932D-2DDC4A6358D5}" type="sibTrans" cxnId="{C3F557BE-CCC7-4388-9FD0-439B51A3DB6C}">
      <dgm:prSet/>
      <dgm:spPr/>
      <dgm:t>
        <a:bodyPr/>
        <a:lstStyle/>
        <a:p>
          <a:endParaRPr lang="zh-CN" altLang="en-US"/>
        </a:p>
      </dgm:t>
    </dgm:pt>
    <dgm:pt modelId="{71E7385C-54A1-47E2-8209-ABD2455415D6}">
      <dgm:prSet/>
      <dgm:spPr/>
      <dgm:t>
        <a:bodyPr/>
        <a:lstStyle/>
        <a:p>
          <a:pPr rtl="0"/>
          <a:r>
            <a:rPr lang="zh-CN" smtClean="0"/>
            <a:t>字符集与“三源同码”原则</a:t>
          </a:r>
          <a:endParaRPr lang="zh-CN"/>
        </a:p>
      </dgm:t>
    </dgm:pt>
    <dgm:pt modelId="{D1523802-723C-4F83-B80E-7C98D73B5AA7}" type="parTrans" cxnId="{835181B8-3909-4C0E-8C90-F4E8FB15883B}">
      <dgm:prSet/>
      <dgm:spPr/>
      <dgm:t>
        <a:bodyPr/>
        <a:lstStyle/>
        <a:p>
          <a:endParaRPr lang="zh-CN" altLang="en-US"/>
        </a:p>
      </dgm:t>
    </dgm:pt>
    <dgm:pt modelId="{6BC19B12-E016-4598-9CCF-4D0D72694E76}" type="sibTrans" cxnId="{835181B8-3909-4C0E-8C90-F4E8FB15883B}">
      <dgm:prSet/>
      <dgm:spPr/>
      <dgm:t>
        <a:bodyPr/>
        <a:lstStyle/>
        <a:p>
          <a:endParaRPr lang="zh-CN" altLang="en-US"/>
        </a:p>
      </dgm:t>
    </dgm:pt>
    <dgm:pt modelId="{4ADB336A-0245-489E-969D-2C028B5077C4}">
      <dgm:prSet/>
      <dgm:spPr/>
      <dgm:t>
        <a:bodyPr/>
        <a:lstStyle/>
        <a:p>
          <a:pPr rtl="0"/>
          <a:r>
            <a:rPr lang="zh-CN" smtClean="0"/>
            <a:t>技能点</a:t>
          </a:r>
          <a:endParaRPr lang="zh-CN"/>
        </a:p>
      </dgm:t>
    </dgm:pt>
    <dgm:pt modelId="{AA46F92D-E16A-4CE8-B90C-62F57ED736A9}" type="parTrans" cxnId="{E4098C59-1E4F-4636-B756-D5692827709F}">
      <dgm:prSet/>
      <dgm:spPr/>
      <dgm:t>
        <a:bodyPr/>
        <a:lstStyle/>
        <a:p>
          <a:endParaRPr lang="zh-CN" altLang="en-US"/>
        </a:p>
      </dgm:t>
    </dgm:pt>
    <dgm:pt modelId="{9171D1B3-A0F0-404D-9172-F44A7E0FEF6A}" type="sibTrans" cxnId="{E4098C59-1E4F-4636-B756-D5692827709F}">
      <dgm:prSet/>
      <dgm:spPr/>
      <dgm:t>
        <a:bodyPr/>
        <a:lstStyle/>
        <a:p>
          <a:endParaRPr lang="zh-CN" altLang="en-US"/>
        </a:p>
      </dgm:t>
    </dgm:pt>
    <dgm:pt modelId="{C6F97448-EF69-41FE-87BF-94E19E9F5009}">
      <dgm:prSet/>
      <dgm:spPr/>
      <dgm:t>
        <a:bodyPr/>
        <a:lstStyle/>
        <a:p>
          <a:pPr rtl="0"/>
          <a:r>
            <a:rPr lang="zh-CN" dirty="0" smtClean="0"/>
            <a:t>端口设置</a:t>
          </a:r>
          <a:endParaRPr lang="zh-CN" dirty="0"/>
        </a:p>
      </dgm:t>
    </dgm:pt>
    <dgm:pt modelId="{150F117E-93D4-45F9-B080-5C7E9D573589}" type="parTrans" cxnId="{7E74915E-CE0E-4478-87A4-9511421DAFBB}">
      <dgm:prSet/>
      <dgm:spPr/>
      <dgm:t>
        <a:bodyPr/>
        <a:lstStyle/>
        <a:p>
          <a:endParaRPr lang="zh-CN" altLang="en-US"/>
        </a:p>
      </dgm:t>
    </dgm:pt>
    <dgm:pt modelId="{8E868339-72B4-442A-8DA5-D445FEB58088}" type="sibTrans" cxnId="{7E74915E-CE0E-4478-87A4-9511421DAFBB}">
      <dgm:prSet/>
      <dgm:spPr/>
      <dgm:t>
        <a:bodyPr/>
        <a:lstStyle/>
        <a:p>
          <a:endParaRPr lang="zh-CN" altLang="en-US"/>
        </a:p>
      </dgm:t>
    </dgm:pt>
    <dgm:pt modelId="{79EAD7BE-9CC5-4ADB-9B7A-090143D4CCF5}">
      <dgm:prSet/>
      <dgm:spPr/>
      <dgm:t>
        <a:bodyPr/>
        <a:lstStyle/>
        <a:p>
          <a:pPr rtl="0"/>
          <a:r>
            <a:rPr lang="zh-CN" dirty="0" smtClean="0"/>
            <a:t>密码设定</a:t>
          </a:r>
          <a:endParaRPr lang="zh-CN" dirty="0"/>
        </a:p>
      </dgm:t>
    </dgm:pt>
    <dgm:pt modelId="{DA6CC657-1907-48CA-BBC7-05515EF5E410}" type="parTrans" cxnId="{9314CB52-49B0-4889-8AB3-48DAB4B8CE04}">
      <dgm:prSet/>
      <dgm:spPr/>
      <dgm:t>
        <a:bodyPr/>
        <a:lstStyle/>
        <a:p>
          <a:endParaRPr lang="zh-CN" altLang="en-US"/>
        </a:p>
      </dgm:t>
    </dgm:pt>
    <dgm:pt modelId="{09ED1F52-C971-4257-8A27-A8932E54AC5F}" type="sibTrans" cxnId="{9314CB52-49B0-4889-8AB3-48DAB4B8CE04}">
      <dgm:prSet/>
      <dgm:spPr/>
      <dgm:t>
        <a:bodyPr/>
        <a:lstStyle/>
        <a:p>
          <a:endParaRPr lang="zh-CN" altLang="en-US"/>
        </a:p>
      </dgm:t>
    </dgm:pt>
    <dgm:pt modelId="{624FDB7F-5149-40F1-A3D0-430FC3672EA1}">
      <dgm:prSet/>
      <dgm:spPr/>
      <dgm:t>
        <a:bodyPr/>
        <a:lstStyle/>
        <a:p>
          <a:pPr rtl="0"/>
          <a:r>
            <a:rPr lang="zh-CN" dirty="0" smtClean="0"/>
            <a:t>字符集选择</a:t>
          </a:r>
          <a:endParaRPr lang="zh-CN" dirty="0"/>
        </a:p>
      </dgm:t>
    </dgm:pt>
    <dgm:pt modelId="{EBC1D738-73DC-4766-BA2B-D0BFEA7C4193}" type="parTrans" cxnId="{13D6D731-5CF5-4608-B5C6-EB4A593063CD}">
      <dgm:prSet/>
      <dgm:spPr/>
      <dgm:t>
        <a:bodyPr/>
        <a:lstStyle/>
        <a:p>
          <a:endParaRPr lang="zh-CN" altLang="en-US"/>
        </a:p>
      </dgm:t>
    </dgm:pt>
    <dgm:pt modelId="{525FE522-7336-401F-A92C-1D9C7B7018A4}" type="sibTrans" cxnId="{13D6D731-5CF5-4608-B5C6-EB4A593063CD}">
      <dgm:prSet/>
      <dgm:spPr/>
      <dgm:t>
        <a:bodyPr/>
        <a:lstStyle/>
        <a:p>
          <a:endParaRPr lang="zh-CN" altLang="en-US"/>
        </a:p>
      </dgm:t>
    </dgm:pt>
    <dgm:pt modelId="{F651B5C8-3066-4A4D-BC27-2246956155ED}">
      <dgm:prSet/>
      <dgm:spPr/>
      <dgm:t>
        <a:bodyPr/>
        <a:lstStyle/>
        <a:p>
          <a:pPr rtl="0"/>
          <a:r>
            <a:rPr lang="en-US" altLang="zh-CN" dirty="0" smtClean="0"/>
            <a:t>PHP</a:t>
          </a:r>
          <a:r>
            <a:rPr lang="zh-CN" altLang="en-US" dirty="0" smtClean="0"/>
            <a:t>缓冲区的设定</a:t>
          </a:r>
          <a:endParaRPr lang="zh-CN" dirty="0"/>
        </a:p>
      </dgm:t>
    </dgm:pt>
    <dgm:pt modelId="{599DFFAE-AF27-48CA-84AF-44DED4DC82C2}" type="parTrans" cxnId="{9D64AD4A-183A-49D3-9377-3B5D817A2224}">
      <dgm:prSet/>
      <dgm:spPr/>
      <dgm:t>
        <a:bodyPr/>
        <a:lstStyle/>
        <a:p>
          <a:endParaRPr lang="zh-CN" altLang="en-US"/>
        </a:p>
      </dgm:t>
    </dgm:pt>
    <dgm:pt modelId="{169CC7D3-5A96-4814-8DD6-5C75309AAA3E}" type="sibTrans" cxnId="{9D64AD4A-183A-49D3-9377-3B5D817A2224}">
      <dgm:prSet/>
      <dgm:spPr/>
      <dgm:t>
        <a:bodyPr/>
        <a:lstStyle/>
        <a:p>
          <a:endParaRPr lang="zh-CN" altLang="en-US"/>
        </a:p>
      </dgm:t>
    </dgm:pt>
    <dgm:pt modelId="{D47F2956-4B45-4C54-BB91-C3FA300BA208}" type="pres">
      <dgm:prSet presAssocID="{83732030-93A8-4F6D-9971-65994C83BDB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809FA16-0062-42A8-94E7-37F111D0F6B2}" type="pres">
      <dgm:prSet presAssocID="{FFA6865F-D8B2-4054-AF5D-2820C46ED1B2}" presName="parentLin" presStyleCnt="0"/>
      <dgm:spPr/>
    </dgm:pt>
    <dgm:pt modelId="{2E021E36-D838-4561-B722-DB3FA1A7B26A}" type="pres">
      <dgm:prSet presAssocID="{FFA6865F-D8B2-4054-AF5D-2820C46ED1B2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CC703F5E-A255-4353-980E-48F61BAA76E2}" type="pres">
      <dgm:prSet presAssocID="{FFA6865F-D8B2-4054-AF5D-2820C46ED1B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AA2253-2C01-42CE-B872-CEC196356ACC}" type="pres">
      <dgm:prSet presAssocID="{FFA6865F-D8B2-4054-AF5D-2820C46ED1B2}" presName="negativeSpace" presStyleCnt="0"/>
      <dgm:spPr/>
    </dgm:pt>
    <dgm:pt modelId="{599D9D34-E72F-4BAF-B115-93708FB61A84}" type="pres">
      <dgm:prSet presAssocID="{FFA6865F-D8B2-4054-AF5D-2820C46ED1B2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074C23-5C24-48CB-901C-CEE59823CD04}" type="pres">
      <dgm:prSet presAssocID="{83393BB2-153F-4745-B168-A1A683277759}" presName="spaceBetweenRectangles" presStyleCnt="0"/>
      <dgm:spPr/>
    </dgm:pt>
    <dgm:pt modelId="{B44D989F-E5AC-42F8-B784-D9C1F0E5BB3A}" type="pres">
      <dgm:prSet presAssocID="{4ADB336A-0245-489E-969D-2C028B5077C4}" presName="parentLin" presStyleCnt="0"/>
      <dgm:spPr/>
    </dgm:pt>
    <dgm:pt modelId="{0D81F45B-5D8A-4092-B916-6C70E56FAAD5}" type="pres">
      <dgm:prSet presAssocID="{4ADB336A-0245-489E-969D-2C028B5077C4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8F53606F-6977-40F2-A496-9C09766BE4EF}" type="pres">
      <dgm:prSet presAssocID="{4ADB336A-0245-489E-969D-2C028B5077C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EC7F69-4ECA-4E29-9177-F391AE020B6C}" type="pres">
      <dgm:prSet presAssocID="{4ADB336A-0245-489E-969D-2C028B5077C4}" presName="negativeSpace" presStyleCnt="0"/>
      <dgm:spPr/>
    </dgm:pt>
    <dgm:pt modelId="{6BD0E48F-8B96-4774-9299-2E06DA33AF90}" type="pres">
      <dgm:prSet presAssocID="{4ADB336A-0245-489E-969D-2C028B5077C4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ADFB2B4-3116-4E83-AC5F-0A88D3C28AD8}" srcId="{83732030-93A8-4F6D-9971-65994C83BDB3}" destId="{FFA6865F-D8B2-4054-AF5D-2820C46ED1B2}" srcOrd="0" destOrd="0" parTransId="{47214325-AA5C-4313-A8BC-EE813B3EEEA8}" sibTransId="{83393BB2-153F-4745-B168-A1A683277759}"/>
    <dgm:cxn modelId="{429F49DB-5CC5-46B0-B0D3-5CAF5A43FB39}" type="presOf" srcId="{71E7385C-54A1-47E2-8209-ABD2455415D6}" destId="{599D9D34-E72F-4BAF-B115-93708FB61A84}" srcOrd="0" destOrd="2" presId="urn:microsoft.com/office/officeart/2005/8/layout/list1"/>
    <dgm:cxn modelId="{59563CC9-3035-428D-8EFC-69C0F0DCC005}" type="presOf" srcId="{4512B57F-A6C2-4B9C-BA37-36DDFACBF3B5}" destId="{599D9D34-E72F-4BAF-B115-93708FB61A84}" srcOrd="0" destOrd="1" presId="urn:microsoft.com/office/officeart/2005/8/layout/list1"/>
    <dgm:cxn modelId="{BF0633F5-F00E-457E-9F8B-DF79A61D0E66}" type="presOf" srcId="{624FDB7F-5149-40F1-A3D0-430FC3672EA1}" destId="{6BD0E48F-8B96-4774-9299-2E06DA33AF90}" srcOrd="0" destOrd="2" presId="urn:microsoft.com/office/officeart/2005/8/layout/list1"/>
    <dgm:cxn modelId="{C2B31E09-515B-4CFC-AB25-1B338FE81DD1}" type="presOf" srcId="{C6F97448-EF69-41FE-87BF-94E19E9F5009}" destId="{6BD0E48F-8B96-4774-9299-2E06DA33AF90}" srcOrd="0" destOrd="0" presId="urn:microsoft.com/office/officeart/2005/8/layout/list1"/>
    <dgm:cxn modelId="{835181B8-3909-4C0E-8C90-F4E8FB15883B}" srcId="{FFA6865F-D8B2-4054-AF5D-2820C46ED1B2}" destId="{71E7385C-54A1-47E2-8209-ABD2455415D6}" srcOrd="2" destOrd="0" parTransId="{D1523802-723C-4F83-B80E-7C98D73B5AA7}" sibTransId="{6BC19B12-E016-4598-9CCF-4D0D72694E76}"/>
    <dgm:cxn modelId="{13D6D731-5CF5-4608-B5C6-EB4A593063CD}" srcId="{4ADB336A-0245-489E-969D-2C028B5077C4}" destId="{624FDB7F-5149-40F1-A3D0-430FC3672EA1}" srcOrd="2" destOrd="0" parTransId="{EBC1D738-73DC-4766-BA2B-D0BFEA7C4193}" sibTransId="{525FE522-7336-401F-A92C-1D9C7B7018A4}"/>
    <dgm:cxn modelId="{F977FD71-F1B6-45C5-AE51-571545AD7390}" srcId="{FFA6865F-D8B2-4054-AF5D-2820C46ED1B2}" destId="{1BE66215-800E-42EC-922F-BE527EC5A8C1}" srcOrd="0" destOrd="0" parTransId="{5125B9CA-3A72-4833-82D6-47F4FF985164}" sibTransId="{C8A9250D-2E48-4E75-B85B-E9A8476FF9DF}"/>
    <dgm:cxn modelId="{07B1E6B2-BE60-41B2-9074-344D6F1DFF84}" type="presOf" srcId="{F651B5C8-3066-4A4D-BC27-2246956155ED}" destId="{6BD0E48F-8B96-4774-9299-2E06DA33AF90}" srcOrd="0" destOrd="3" presId="urn:microsoft.com/office/officeart/2005/8/layout/list1"/>
    <dgm:cxn modelId="{7FDC7867-D041-4D2A-A4A4-1745DC2715B2}" type="presOf" srcId="{83732030-93A8-4F6D-9971-65994C83BDB3}" destId="{D47F2956-4B45-4C54-BB91-C3FA300BA208}" srcOrd="0" destOrd="0" presId="urn:microsoft.com/office/officeart/2005/8/layout/list1"/>
    <dgm:cxn modelId="{D1DCD327-7B50-4FF3-B013-C9A07E53BE74}" type="presOf" srcId="{1BE66215-800E-42EC-922F-BE527EC5A8C1}" destId="{599D9D34-E72F-4BAF-B115-93708FB61A84}" srcOrd="0" destOrd="0" presId="urn:microsoft.com/office/officeart/2005/8/layout/list1"/>
    <dgm:cxn modelId="{2C1993BE-A742-4B18-89A0-8C50C2B080AB}" type="presOf" srcId="{4ADB336A-0245-489E-969D-2C028B5077C4}" destId="{0D81F45B-5D8A-4092-B916-6C70E56FAAD5}" srcOrd="0" destOrd="0" presId="urn:microsoft.com/office/officeart/2005/8/layout/list1"/>
    <dgm:cxn modelId="{9D64AD4A-183A-49D3-9377-3B5D817A2224}" srcId="{4ADB336A-0245-489E-969D-2C028B5077C4}" destId="{F651B5C8-3066-4A4D-BC27-2246956155ED}" srcOrd="3" destOrd="0" parTransId="{599DFFAE-AF27-48CA-84AF-44DED4DC82C2}" sibTransId="{169CC7D3-5A96-4814-8DD6-5C75309AAA3E}"/>
    <dgm:cxn modelId="{B52AF3D0-242B-4A23-878E-928646A3A45E}" type="presOf" srcId="{FFA6865F-D8B2-4054-AF5D-2820C46ED1B2}" destId="{CC703F5E-A255-4353-980E-48F61BAA76E2}" srcOrd="1" destOrd="0" presId="urn:microsoft.com/office/officeart/2005/8/layout/list1"/>
    <dgm:cxn modelId="{7E74915E-CE0E-4478-87A4-9511421DAFBB}" srcId="{4ADB336A-0245-489E-969D-2C028B5077C4}" destId="{C6F97448-EF69-41FE-87BF-94E19E9F5009}" srcOrd="0" destOrd="0" parTransId="{150F117E-93D4-45F9-B080-5C7E9D573589}" sibTransId="{8E868339-72B4-442A-8DA5-D445FEB58088}"/>
    <dgm:cxn modelId="{C8378CEB-3189-4332-9F8A-548AFF215B7C}" type="presOf" srcId="{4ADB336A-0245-489E-969D-2C028B5077C4}" destId="{8F53606F-6977-40F2-A496-9C09766BE4EF}" srcOrd="1" destOrd="0" presId="urn:microsoft.com/office/officeart/2005/8/layout/list1"/>
    <dgm:cxn modelId="{C3F557BE-CCC7-4388-9FD0-439B51A3DB6C}" srcId="{FFA6865F-D8B2-4054-AF5D-2820C46ED1B2}" destId="{4512B57F-A6C2-4B9C-BA37-36DDFACBF3B5}" srcOrd="1" destOrd="0" parTransId="{98DB7C60-DBEA-4B35-B3C6-99E8A0F3D101}" sibTransId="{553458E9-CDD0-4566-932D-2DDC4A6358D5}"/>
    <dgm:cxn modelId="{B73CC9F8-D711-4A0E-84BD-0AD0EED29B7D}" type="presOf" srcId="{79EAD7BE-9CC5-4ADB-9B7A-090143D4CCF5}" destId="{6BD0E48F-8B96-4774-9299-2E06DA33AF90}" srcOrd="0" destOrd="1" presId="urn:microsoft.com/office/officeart/2005/8/layout/list1"/>
    <dgm:cxn modelId="{9314CB52-49B0-4889-8AB3-48DAB4B8CE04}" srcId="{4ADB336A-0245-489E-969D-2C028B5077C4}" destId="{79EAD7BE-9CC5-4ADB-9B7A-090143D4CCF5}" srcOrd="1" destOrd="0" parTransId="{DA6CC657-1907-48CA-BBC7-05515EF5E410}" sibTransId="{09ED1F52-C971-4257-8A27-A8932E54AC5F}"/>
    <dgm:cxn modelId="{E4098C59-1E4F-4636-B756-D5692827709F}" srcId="{83732030-93A8-4F6D-9971-65994C83BDB3}" destId="{4ADB336A-0245-489E-969D-2C028B5077C4}" srcOrd="1" destOrd="0" parTransId="{AA46F92D-E16A-4CE8-B90C-62F57ED736A9}" sibTransId="{9171D1B3-A0F0-404D-9172-F44A7E0FEF6A}"/>
    <dgm:cxn modelId="{86548EF5-41EE-4DD4-8747-8835EAA20928}" type="presOf" srcId="{FFA6865F-D8B2-4054-AF5D-2820C46ED1B2}" destId="{2E021E36-D838-4561-B722-DB3FA1A7B26A}" srcOrd="0" destOrd="0" presId="urn:microsoft.com/office/officeart/2005/8/layout/list1"/>
    <dgm:cxn modelId="{442CC3B7-F243-4BE0-B728-9641CC1B1C95}" type="presParOf" srcId="{D47F2956-4B45-4C54-BB91-C3FA300BA208}" destId="{0809FA16-0062-42A8-94E7-37F111D0F6B2}" srcOrd="0" destOrd="0" presId="urn:microsoft.com/office/officeart/2005/8/layout/list1"/>
    <dgm:cxn modelId="{885E8F44-E29A-4F8A-B738-5EE10373F20F}" type="presParOf" srcId="{0809FA16-0062-42A8-94E7-37F111D0F6B2}" destId="{2E021E36-D838-4561-B722-DB3FA1A7B26A}" srcOrd="0" destOrd="0" presId="urn:microsoft.com/office/officeart/2005/8/layout/list1"/>
    <dgm:cxn modelId="{B40E5C02-131C-44CC-A820-433984261A90}" type="presParOf" srcId="{0809FA16-0062-42A8-94E7-37F111D0F6B2}" destId="{CC703F5E-A255-4353-980E-48F61BAA76E2}" srcOrd="1" destOrd="0" presId="urn:microsoft.com/office/officeart/2005/8/layout/list1"/>
    <dgm:cxn modelId="{5C3496A3-D80C-4C79-B751-994C23E209BB}" type="presParOf" srcId="{D47F2956-4B45-4C54-BB91-C3FA300BA208}" destId="{86AA2253-2C01-42CE-B872-CEC196356ACC}" srcOrd="1" destOrd="0" presId="urn:microsoft.com/office/officeart/2005/8/layout/list1"/>
    <dgm:cxn modelId="{01D0043F-0A22-41B5-B90B-5CCCECFE43C3}" type="presParOf" srcId="{D47F2956-4B45-4C54-BB91-C3FA300BA208}" destId="{599D9D34-E72F-4BAF-B115-93708FB61A84}" srcOrd="2" destOrd="0" presId="urn:microsoft.com/office/officeart/2005/8/layout/list1"/>
    <dgm:cxn modelId="{266A43F2-B1A3-42DD-89C6-CCFFE9B01879}" type="presParOf" srcId="{D47F2956-4B45-4C54-BB91-C3FA300BA208}" destId="{D2074C23-5C24-48CB-901C-CEE59823CD04}" srcOrd="3" destOrd="0" presId="urn:microsoft.com/office/officeart/2005/8/layout/list1"/>
    <dgm:cxn modelId="{6EAEC128-5688-4988-B2A3-8FA803A5324D}" type="presParOf" srcId="{D47F2956-4B45-4C54-BB91-C3FA300BA208}" destId="{B44D989F-E5AC-42F8-B784-D9C1F0E5BB3A}" srcOrd="4" destOrd="0" presId="urn:microsoft.com/office/officeart/2005/8/layout/list1"/>
    <dgm:cxn modelId="{A2ED451C-8B35-4DA1-AB05-D77AA4121491}" type="presParOf" srcId="{B44D989F-E5AC-42F8-B784-D9C1F0E5BB3A}" destId="{0D81F45B-5D8A-4092-B916-6C70E56FAAD5}" srcOrd="0" destOrd="0" presId="urn:microsoft.com/office/officeart/2005/8/layout/list1"/>
    <dgm:cxn modelId="{445C6539-799F-414C-8F75-3F30E4EDA1A9}" type="presParOf" srcId="{B44D989F-E5AC-42F8-B784-D9C1F0E5BB3A}" destId="{8F53606F-6977-40F2-A496-9C09766BE4EF}" srcOrd="1" destOrd="0" presId="urn:microsoft.com/office/officeart/2005/8/layout/list1"/>
    <dgm:cxn modelId="{4F13CF7D-44F0-44D6-9431-599F0EAF6AE7}" type="presParOf" srcId="{D47F2956-4B45-4C54-BB91-C3FA300BA208}" destId="{22EC7F69-4ECA-4E29-9177-F391AE020B6C}" srcOrd="5" destOrd="0" presId="urn:microsoft.com/office/officeart/2005/8/layout/list1"/>
    <dgm:cxn modelId="{E447CBDE-1E61-4E75-B93A-222EA0BBB0BE}" type="presParOf" srcId="{D47F2956-4B45-4C54-BB91-C3FA300BA208}" destId="{6BD0E48F-8B96-4774-9299-2E06DA33AF9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EFC381-E128-4135-A660-BE6A3F2C9C4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2BB0F56-C079-4FFB-A376-E7D7BC9B9A91}">
      <dgm:prSet/>
      <dgm:spPr/>
      <dgm:t>
        <a:bodyPr/>
        <a:lstStyle/>
        <a:p>
          <a:pPr rtl="0"/>
          <a:r>
            <a:rPr lang="zh-CN" smtClean="0"/>
            <a:t>知识点：</a:t>
          </a:r>
          <a:endParaRPr lang="zh-CN"/>
        </a:p>
      </dgm:t>
    </dgm:pt>
    <dgm:pt modelId="{2CD9C4EC-8325-4EE4-A7F4-D220B5989454}" type="parTrans" cxnId="{9476CA09-BA44-40C8-BC86-92866050772F}">
      <dgm:prSet/>
      <dgm:spPr/>
      <dgm:t>
        <a:bodyPr/>
        <a:lstStyle/>
        <a:p>
          <a:endParaRPr lang="zh-CN" altLang="en-US"/>
        </a:p>
      </dgm:t>
    </dgm:pt>
    <dgm:pt modelId="{B8F06D01-0F45-4988-B48B-39D9225AC12A}" type="sibTrans" cxnId="{9476CA09-BA44-40C8-BC86-92866050772F}">
      <dgm:prSet/>
      <dgm:spPr/>
      <dgm:t>
        <a:bodyPr/>
        <a:lstStyle/>
        <a:p>
          <a:endParaRPr lang="zh-CN" altLang="en-US"/>
        </a:p>
      </dgm:t>
    </dgm:pt>
    <dgm:pt modelId="{153AFA13-BF4E-4D3F-BE0E-679A3E629250}">
      <dgm:prSet/>
      <dgm:spPr/>
      <dgm:t>
        <a:bodyPr/>
        <a:lstStyle/>
        <a:p>
          <a:pPr rtl="0"/>
          <a:r>
            <a:rPr lang="zh-CN" smtClean="0"/>
            <a:t>安装</a:t>
          </a:r>
          <a:r>
            <a:rPr lang="en-US" smtClean="0"/>
            <a:t>AppServ</a:t>
          </a:r>
          <a:r>
            <a:rPr lang="zh-CN" smtClean="0"/>
            <a:t>套件的步骤</a:t>
          </a:r>
          <a:endParaRPr lang="zh-CN"/>
        </a:p>
      </dgm:t>
    </dgm:pt>
    <dgm:pt modelId="{919AB2A3-3AD1-4CF1-A82E-C738C904EBDB}" type="parTrans" cxnId="{D88A5094-8276-4ACD-9A71-4C0D1651E37F}">
      <dgm:prSet/>
      <dgm:spPr/>
      <dgm:t>
        <a:bodyPr/>
        <a:lstStyle/>
        <a:p>
          <a:endParaRPr lang="zh-CN" altLang="en-US"/>
        </a:p>
      </dgm:t>
    </dgm:pt>
    <dgm:pt modelId="{4A4EF5D2-C4F8-405E-B4D5-325559EBE304}" type="sibTrans" cxnId="{D88A5094-8276-4ACD-9A71-4C0D1651E37F}">
      <dgm:prSet/>
      <dgm:spPr/>
      <dgm:t>
        <a:bodyPr/>
        <a:lstStyle/>
        <a:p>
          <a:endParaRPr lang="zh-CN" altLang="en-US"/>
        </a:p>
      </dgm:t>
    </dgm:pt>
    <dgm:pt modelId="{FFB556A8-A192-496B-8931-40571C22A756}">
      <dgm:prSet/>
      <dgm:spPr/>
      <dgm:t>
        <a:bodyPr/>
        <a:lstStyle/>
        <a:p>
          <a:pPr rtl="0"/>
          <a:r>
            <a:rPr lang="zh-CN" dirty="0" smtClean="0"/>
            <a:t>服务的概念</a:t>
          </a:r>
          <a:endParaRPr lang="zh-CN" dirty="0"/>
        </a:p>
      </dgm:t>
    </dgm:pt>
    <dgm:pt modelId="{BB0DA3E4-EE5C-4436-92A3-5287616FAD2B}" type="parTrans" cxnId="{71519527-31C2-4A55-B7AD-F06F37D22D59}">
      <dgm:prSet/>
      <dgm:spPr/>
      <dgm:t>
        <a:bodyPr/>
        <a:lstStyle/>
        <a:p>
          <a:endParaRPr lang="zh-CN" altLang="en-US"/>
        </a:p>
      </dgm:t>
    </dgm:pt>
    <dgm:pt modelId="{E2E4479D-3EDA-4BB9-9DBA-FEFC54BC20C2}" type="sibTrans" cxnId="{71519527-31C2-4A55-B7AD-F06F37D22D59}">
      <dgm:prSet/>
      <dgm:spPr/>
      <dgm:t>
        <a:bodyPr/>
        <a:lstStyle/>
        <a:p>
          <a:endParaRPr lang="zh-CN" altLang="en-US"/>
        </a:p>
      </dgm:t>
    </dgm:pt>
    <dgm:pt modelId="{9662BD16-6D16-4956-9FAD-0FE08DF40052}">
      <dgm:prSet/>
      <dgm:spPr/>
      <dgm:t>
        <a:bodyPr/>
        <a:lstStyle/>
        <a:p>
          <a:pPr rtl="0"/>
          <a:r>
            <a:rPr lang="zh-CN" smtClean="0"/>
            <a:t>技能点</a:t>
          </a:r>
          <a:endParaRPr lang="zh-CN"/>
        </a:p>
      </dgm:t>
    </dgm:pt>
    <dgm:pt modelId="{7FB3155C-4951-4106-ABF2-3D8573E8F777}" type="parTrans" cxnId="{C391B5F6-E13D-4E4A-A7C3-30A07230FA99}">
      <dgm:prSet/>
      <dgm:spPr/>
      <dgm:t>
        <a:bodyPr/>
        <a:lstStyle/>
        <a:p>
          <a:endParaRPr lang="zh-CN" altLang="en-US"/>
        </a:p>
      </dgm:t>
    </dgm:pt>
    <dgm:pt modelId="{DE9F2404-DD9A-4C53-BA3D-FDEB165A4429}" type="sibTrans" cxnId="{C391B5F6-E13D-4E4A-A7C3-30A07230FA99}">
      <dgm:prSet/>
      <dgm:spPr/>
      <dgm:t>
        <a:bodyPr/>
        <a:lstStyle/>
        <a:p>
          <a:endParaRPr lang="zh-CN" altLang="en-US"/>
        </a:p>
      </dgm:t>
    </dgm:pt>
    <dgm:pt modelId="{68567DCE-6661-4298-81F8-F9E28CC25F1F}">
      <dgm:prSet/>
      <dgm:spPr/>
      <dgm:t>
        <a:bodyPr/>
        <a:lstStyle/>
        <a:p>
          <a:pPr rtl="0"/>
          <a:r>
            <a:rPr lang="zh-CN" dirty="0" smtClean="0"/>
            <a:t>安装与配置</a:t>
          </a:r>
          <a:endParaRPr lang="zh-CN" dirty="0"/>
        </a:p>
      </dgm:t>
    </dgm:pt>
    <dgm:pt modelId="{4FDDA10D-788E-4D1D-B3AC-86EE97CC101A}" type="parTrans" cxnId="{FD686789-4C61-4024-9BAD-489FED6D1BFA}">
      <dgm:prSet/>
      <dgm:spPr/>
      <dgm:t>
        <a:bodyPr/>
        <a:lstStyle/>
        <a:p>
          <a:endParaRPr lang="zh-CN" altLang="en-US"/>
        </a:p>
      </dgm:t>
    </dgm:pt>
    <dgm:pt modelId="{8492403C-0502-4D28-BCF6-C247101A7584}" type="sibTrans" cxnId="{FD686789-4C61-4024-9BAD-489FED6D1BFA}">
      <dgm:prSet/>
      <dgm:spPr/>
      <dgm:t>
        <a:bodyPr/>
        <a:lstStyle/>
        <a:p>
          <a:endParaRPr lang="zh-CN" altLang="en-US"/>
        </a:p>
      </dgm:t>
    </dgm:pt>
    <dgm:pt modelId="{BA4113C0-460D-45B6-9DC7-D15264BD868C}">
      <dgm:prSet/>
      <dgm:spPr/>
      <dgm:t>
        <a:bodyPr/>
        <a:lstStyle/>
        <a:p>
          <a:pPr rtl="0"/>
          <a:r>
            <a:rPr lang="zh-CN" dirty="0" smtClean="0"/>
            <a:t>字符集</a:t>
          </a:r>
          <a:r>
            <a:rPr lang="zh-CN" altLang="en-US" dirty="0" smtClean="0"/>
            <a:t>与</a:t>
          </a:r>
          <a:r>
            <a:rPr lang="zh-CN" dirty="0" smtClean="0"/>
            <a:t>“三源同码”原则</a:t>
          </a:r>
          <a:endParaRPr lang="zh-CN" dirty="0"/>
        </a:p>
      </dgm:t>
    </dgm:pt>
    <dgm:pt modelId="{77C0A629-3988-4ED0-9B9D-64ECCD69A1A7}" type="parTrans" cxnId="{4C10908F-0876-4A5D-BB4D-46780FA1CA69}">
      <dgm:prSet/>
      <dgm:spPr/>
      <dgm:t>
        <a:bodyPr/>
        <a:lstStyle/>
        <a:p>
          <a:endParaRPr lang="zh-CN" altLang="en-US"/>
        </a:p>
      </dgm:t>
    </dgm:pt>
    <dgm:pt modelId="{392DFCE3-042F-4AAF-B96B-1899B52FDE24}" type="sibTrans" cxnId="{4C10908F-0876-4A5D-BB4D-46780FA1CA69}">
      <dgm:prSet/>
      <dgm:spPr/>
      <dgm:t>
        <a:bodyPr/>
        <a:lstStyle/>
        <a:p>
          <a:endParaRPr lang="zh-CN" altLang="en-US"/>
        </a:p>
      </dgm:t>
    </dgm:pt>
    <dgm:pt modelId="{2A48664D-FB7B-49EB-8B1F-B8A0E55FF651}" type="pres">
      <dgm:prSet presAssocID="{59EFC381-E128-4135-A660-BE6A3F2C9C4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A674D18-4C24-4FA0-919B-97A046B4BBFE}" type="pres">
      <dgm:prSet presAssocID="{82BB0F56-C079-4FFB-A376-E7D7BC9B9A91}" presName="parentLin" presStyleCnt="0"/>
      <dgm:spPr/>
    </dgm:pt>
    <dgm:pt modelId="{1C4142C7-B69A-4F2F-8436-EEB46136D88C}" type="pres">
      <dgm:prSet presAssocID="{82BB0F56-C079-4FFB-A376-E7D7BC9B9A91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7AD6A2B3-26C8-4937-986C-0AB7E9192F84}" type="pres">
      <dgm:prSet presAssocID="{82BB0F56-C079-4FFB-A376-E7D7BC9B9A91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01A62A2-4B01-44A8-B770-EF9631A0D15E}" type="pres">
      <dgm:prSet presAssocID="{82BB0F56-C079-4FFB-A376-E7D7BC9B9A91}" presName="negativeSpace" presStyleCnt="0"/>
      <dgm:spPr/>
    </dgm:pt>
    <dgm:pt modelId="{E9AE83DD-95C2-4AEF-B268-22C08800B282}" type="pres">
      <dgm:prSet presAssocID="{82BB0F56-C079-4FFB-A376-E7D7BC9B9A91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69DCE7-950C-469F-9F0E-C3CE8D9BD31B}" type="pres">
      <dgm:prSet presAssocID="{B8F06D01-0F45-4988-B48B-39D9225AC12A}" presName="spaceBetweenRectangles" presStyleCnt="0"/>
      <dgm:spPr/>
    </dgm:pt>
    <dgm:pt modelId="{B7EC7750-AEE2-4335-8DF7-403717CA0B73}" type="pres">
      <dgm:prSet presAssocID="{9662BD16-6D16-4956-9FAD-0FE08DF40052}" presName="parentLin" presStyleCnt="0"/>
      <dgm:spPr/>
    </dgm:pt>
    <dgm:pt modelId="{FCB12584-A73E-46E4-B2FE-9DFE5EA5C439}" type="pres">
      <dgm:prSet presAssocID="{9662BD16-6D16-4956-9FAD-0FE08DF40052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BB75819D-71ED-4E66-9809-C90352D958E7}" type="pres">
      <dgm:prSet presAssocID="{9662BD16-6D16-4956-9FAD-0FE08DF4005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8176B9-2E32-432E-9B13-1B2E824C6355}" type="pres">
      <dgm:prSet presAssocID="{9662BD16-6D16-4956-9FAD-0FE08DF40052}" presName="negativeSpace" presStyleCnt="0"/>
      <dgm:spPr/>
    </dgm:pt>
    <dgm:pt modelId="{704BB7AA-36CD-49A4-B675-B3B624BC780E}" type="pres">
      <dgm:prSet presAssocID="{9662BD16-6D16-4956-9FAD-0FE08DF40052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8D00219-41EE-4F7E-A8F4-8831AEA39DCF}" type="presOf" srcId="{9662BD16-6D16-4956-9FAD-0FE08DF40052}" destId="{BB75819D-71ED-4E66-9809-C90352D958E7}" srcOrd="1" destOrd="0" presId="urn:microsoft.com/office/officeart/2005/8/layout/list1"/>
    <dgm:cxn modelId="{FD686789-4C61-4024-9BAD-489FED6D1BFA}" srcId="{9662BD16-6D16-4956-9FAD-0FE08DF40052}" destId="{68567DCE-6661-4298-81F8-F9E28CC25F1F}" srcOrd="0" destOrd="0" parTransId="{4FDDA10D-788E-4D1D-B3AC-86EE97CC101A}" sibTransId="{8492403C-0502-4D28-BCF6-C247101A7584}"/>
    <dgm:cxn modelId="{D88A5094-8276-4ACD-9A71-4C0D1651E37F}" srcId="{82BB0F56-C079-4FFB-A376-E7D7BC9B9A91}" destId="{153AFA13-BF4E-4D3F-BE0E-679A3E629250}" srcOrd="0" destOrd="0" parTransId="{919AB2A3-3AD1-4CF1-A82E-C738C904EBDB}" sibTransId="{4A4EF5D2-C4F8-405E-B4D5-325559EBE304}"/>
    <dgm:cxn modelId="{56882522-0282-4B6F-BC57-E17AAB3678DB}" type="presOf" srcId="{82BB0F56-C079-4FFB-A376-E7D7BC9B9A91}" destId="{7AD6A2B3-26C8-4937-986C-0AB7E9192F84}" srcOrd="1" destOrd="0" presId="urn:microsoft.com/office/officeart/2005/8/layout/list1"/>
    <dgm:cxn modelId="{4C10908F-0876-4A5D-BB4D-46780FA1CA69}" srcId="{82BB0F56-C079-4FFB-A376-E7D7BC9B9A91}" destId="{BA4113C0-460D-45B6-9DC7-D15264BD868C}" srcOrd="2" destOrd="0" parTransId="{77C0A629-3988-4ED0-9B9D-64ECCD69A1A7}" sibTransId="{392DFCE3-042F-4AAF-B96B-1899B52FDE24}"/>
    <dgm:cxn modelId="{C391B5F6-E13D-4E4A-A7C3-30A07230FA99}" srcId="{59EFC381-E128-4135-A660-BE6A3F2C9C4F}" destId="{9662BD16-6D16-4956-9FAD-0FE08DF40052}" srcOrd="1" destOrd="0" parTransId="{7FB3155C-4951-4106-ABF2-3D8573E8F777}" sibTransId="{DE9F2404-DD9A-4C53-BA3D-FDEB165A4429}"/>
    <dgm:cxn modelId="{E2E4B787-7DBF-4B70-A87F-D1350DFED158}" type="presOf" srcId="{9662BD16-6D16-4956-9FAD-0FE08DF40052}" destId="{FCB12584-A73E-46E4-B2FE-9DFE5EA5C439}" srcOrd="0" destOrd="0" presId="urn:microsoft.com/office/officeart/2005/8/layout/list1"/>
    <dgm:cxn modelId="{4B65AF14-EAE1-4EE2-9438-1D932D720310}" type="presOf" srcId="{68567DCE-6661-4298-81F8-F9E28CC25F1F}" destId="{704BB7AA-36CD-49A4-B675-B3B624BC780E}" srcOrd="0" destOrd="0" presId="urn:microsoft.com/office/officeart/2005/8/layout/list1"/>
    <dgm:cxn modelId="{9476CA09-BA44-40C8-BC86-92866050772F}" srcId="{59EFC381-E128-4135-A660-BE6A3F2C9C4F}" destId="{82BB0F56-C079-4FFB-A376-E7D7BC9B9A91}" srcOrd="0" destOrd="0" parTransId="{2CD9C4EC-8325-4EE4-A7F4-D220B5989454}" sibTransId="{B8F06D01-0F45-4988-B48B-39D9225AC12A}"/>
    <dgm:cxn modelId="{FA1A4753-541B-48C3-B417-42C0CE1C38FC}" type="presOf" srcId="{59EFC381-E128-4135-A660-BE6A3F2C9C4F}" destId="{2A48664D-FB7B-49EB-8B1F-B8A0E55FF651}" srcOrd="0" destOrd="0" presId="urn:microsoft.com/office/officeart/2005/8/layout/list1"/>
    <dgm:cxn modelId="{3FED9DBF-9EF5-4F41-879F-346BF11FC630}" type="presOf" srcId="{153AFA13-BF4E-4D3F-BE0E-679A3E629250}" destId="{E9AE83DD-95C2-4AEF-B268-22C08800B282}" srcOrd="0" destOrd="0" presId="urn:microsoft.com/office/officeart/2005/8/layout/list1"/>
    <dgm:cxn modelId="{E578434E-4C5D-4571-B871-6EA02AF2B6EC}" type="presOf" srcId="{FFB556A8-A192-496B-8931-40571C22A756}" destId="{E9AE83DD-95C2-4AEF-B268-22C08800B282}" srcOrd="0" destOrd="1" presId="urn:microsoft.com/office/officeart/2005/8/layout/list1"/>
    <dgm:cxn modelId="{2D28D9EC-700F-40CE-BCF2-F4A016A4F7C0}" type="presOf" srcId="{BA4113C0-460D-45B6-9DC7-D15264BD868C}" destId="{E9AE83DD-95C2-4AEF-B268-22C08800B282}" srcOrd="0" destOrd="2" presId="urn:microsoft.com/office/officeart/2005/8/layout/list1"/>
    <dgm:cxn modelId="{55322560-07DD-43AB-BD01-91B4A3DE183C}" type="presOf" srcId="{82BB0F56-C079-4FFB-A376-E7D7BC9B9A91}" destId="{1C4142C7-B69A-4F2F-8436-EEB46136D88C}" srcOrd="0" destOrd="0" presId="urn:microsoft.com/office/officeart/2005/8/layout/list1"/>
    <dgm:cxn modelId="{71519527-31C2-4A55-B7AD-F06F37D22D59}" srcId="{82BB0F56-C079-4FFB-A376-E7D7BC9B9A91}" destId="{FFB556A8-A192-496B-8931-40571C22A756}" srcOrd="1" destOrd="0" parTransId="{BB0DA3E4-EE5C-4436-92A3-5287616FAD2B}" sibTransId="{E2E4479D-3EDA-4BB9-9DBA-FEFC54BC20C2}"/>
    <dgm:cxn modelId="{AD7E5725-9EEA-48B6-AF2C-70B85CA0781B}" type="presParOf" srcId="{2A48664D-FB7B-49EB-8B1F-B8A0E55FF651}" destId="{2A674D18-4C24-4FA0-919B-97A046B4BBFE}" srcOrd="0" destOrd="0" presId="urn:microsoft.com/office/officeart/2005/8/layout/list1"/>
    <dgm:cxn modelId="{1B9F5596-C7B4-4D55-BC86-CBB9395D144A}" type="presParOf" srcId="{2A674D18-4C24-4FA0-919B-97A046B4BBFE}" destId="{1C4142C7-B69A-4F2F-8436-EEB46136D88C}" srcOrd="0" destOrd="0" presId="urn:microsoft.com/office/officeart/2005/8/layout/list1"/>
    <dgm:cxn modelId="{17387980-8E0B-4E39-A128-125BDC615B55}" type="presParOf" srcId="{2A674D18-4C24-4FA0-919B-97A046B4BBFE}" destId="{7AD6A2B3-26C8-4937-986C-0AB7E9192F84}" srcOrd="1" destOrd="0" presId="urn:microsoft.com/office/officeart/2005/8/layout/list1"/>
    <dgm:cxn modelId="{E8BBE304-5955-4F91-9E5B-C77189C82EEE}" type="presParOf" srcId="{2A48664D-FB7B-49EB-8B1F-B8A0E55FF651}" destId="{701A62A2-4B01-44A8-B770-EF9631A0D15E}" srcOrd="1" destOrd="0" presId="urn:microsoft.com/office/officeart/2005/8/layout/list1"/>
    <dgm:cxn modelId="{0147CFA8-5F66-41F7-AE80-64A48F28E17C}" type="presParOf" srcId="{2A48664D-FB7B-49EB-8B1F-B8A0E55FF651}" destId="{E9AE83DD-95C2-4AEF-B268-22C08800B282}" srcOrd="2" destOrd="0" presId="urn:microsoft.com/office/officeart/2005/8/layout/list1"/>
    <dgm:cxn modelId="{97960703-3411-490E-BE07-D46F8EC943AF}" type="presParOf" srcId="{2A48664D-FB7B-49EB-8B1F-B8A0E55FF651}" destId="{9169DCE7-950C-469F-9F0E-C3CE8D9BD31B}" srcOrd="3" destOrd="0" presId="urn:microsoft.com/office/officeart/2005/8/layout/list1"/>
    <dgm:cxn modelId="{61DA850A-8FF4-4EF5-BD5E-3213AB8E1A12}" type="presParOf" srcId="{2A48664D-FB7B-49EB-8B1F-B8A0E55FF651}" destId="{B7EC7750-AEE2-4335-8DF7-403717CA0B73}" srcOrd="4" destOrd="0" presId="urn:microsoft.com/office/officeart/2005/8/layout/list1"/>
    <dgm:cxn modelId="{88487B89-4124-4A47-BDA9-23D7FDA0F1B7}" type="presParOf" srcId="{B7EC7750-AEE2-4335-8DF7-403717CA0B73}" destId="{FCB12584-A73E-46E4-B2FE-9DFE5EA5C439}" srcOrd="0" destOrd="0" presId="urn:microsoft.com/office/officeart/2005/8/layout/list1"/>
    <dgm:cxn modelId="{88A96865-8AE3-4E6C-9A89-ED6E6C39FA14}" type="presParOf" srcId="{B7EC7750-AEE2-4335-8DF7-403717CA0B73}" destId="{BB75819D-71ED-4E66-9809-C90352D958E7}" srcOrd="1" destOrd="0" presId="urn:microsoft.com/office/officeart/2005/8/layout/list1"/>
    <dgm:cxn modelId="{D7E4566F-F067-435B-80FC-C73F51909E29}" type="presParOf" srcId="{2A48664D-FB7B-49EB-8B1F-B8A0E55FF651}" destId="{A58176B9-2E32-432E-9B13-1B2E824C6355}" srcOrd="5" destOrd="0" presId="urn:microsoft.com/office/officeart/2005/8/layout/list1"/>
    <dgm:cxn modelId="{5B2B1FD1-0E36-4F99-A507-76A25BBBD977}" type="presParOf" srcId="{2A48664D-FB7B-49EB-8B1F-B8A0E55FF651}" destId="{704BB7AA-36CD-49A4-B675-B3B624BC780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DA505-990E-4DDE-AC97-AF93CE49AB6A}">
      <dsp:nvSpPr>
        <dsp:cNvPr id="0" name=""/>
        <dsp:cNvSpPr/>
      </dsp:nvSpPr>
      <dsp:spPr>
        <a:xfrm>
          <a:off x="0" y="1221499"/>
          <a:ext cx="11316724" cy="162866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9DB88-7444-4229-B57E-E8D20EA65460}">
      <dsp:nvSpPr>
        <dsp:cNvPr id="0" name=""/>
        <dsp:cNvSpPr/>
      </dsp:nvSpPr>
      <dsp:spPr>
        <a:xfrm>
          <a:off x="2983" y="0"/>
          <a:ext cx="748462" cy="162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MySQL AB</a:t>
          </a:r>
          <a:r>
            <a:rPr lang="zh-CN" sz="1100" kern="1200" dirty="0" smtClean="0"/>
            <a:t>创立于</a:t>
          </a:r>
          <a:r>
            <a:rPr lang="en-US" sz="1100" kern="1200" dirty="0" smtClean="0"/>
            <a:t>1995</a:t>
          </a:r>
          <a:r>
            <a:rPr lang="zh-CN" sz="1100" kern="1200" dirty="0" smtClean="0"/>
            <a:t>年</a:t>
          </a:r>
          <a:endParaRPr lang="zh-CN" sz="1100" kern="1200" dirty="0"/>
        </a:p>
      </dsp:txBody>
      <dsp:txXfrm>
        <a:off x="2983" y="0"/>
        <a:ext cx="748462" cy="1628666"/>
      </dsp:txXfrm>
    </dsp:sp>
    <dsp:sp modelId="{3CB140B1-18F4-4778-A759-18E55BCC04AF}">
      <dsp:nvSpPr>
        <dsp:cNvPr id="0" name=""/>
        <dsp:cNvSpPr/>
      </dsp:nvSpPr>
      <dsp:spPr>
        <a:xfrm>
          <a:off x="173631" y="1832249"/>
          <a:ext cx="407166" cy="4071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24DBB-D7C1-49A3-B539-92B081E0072F}">
      <dsp:nvSpPr>
        <dsp:cNvPr id="0" name=""/>
        <dsp:cNvSpPr/>
      </dsp:nvSpPr>
      <dsp:spPr>
        <a:xfrm>
          <a:off x="788869" y="2442999"/>
          <a:ext cx="748462" cy="162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1996</a:t>
          </a:r>
          <a:r>
            <a:rPr lang="zh-CN" sz="1100" kern="1200" dirty="0" smtClean="0"/>
            <a:t>年，</a:t>
          </a:r>
          <a:r>
            <a:rPr lang="en-US" sz="1100" kern="1200" dirty="0" smtClean="0"/>
            <a:t>MySQL 1.0</a:t>
          </a:r>
          <a:r>
            <a:rPr lang="zh-CN" sz="1100" kern="1200" dirty="0" smtClean="0"/>
            <a:t>发布</a:t>
          </a:r>
          <a:endParaRPr lang="zh-CN" sz="1100" kern="1200" dirty="0"/>
        </a:p>
      </dsp:txBody>
      <dsp:txXfrm>
        <a:off x="788869" y="2442999"/>
        <a:ext cx="748462" cy="1628666"/>
      </dsp:txXfrm>
    </dsp:sp>
    <dsp:sp modelId="{3357473A-5E13-4587-8EF5-C58247821F48}">
      <dsp:nvSpPr>
        <dsp:cNvPr id="0" name=""/>
        <dsp:cNvSpPr/>
      </dsp:nvSpPr>
      <dsp:spPr>
        <a:xfrm>
          <a:off x="959516" y="1832249"/>
          <a:ext cx="407166" cy="4071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3029D-F513-4FC7-BF43-428ABE01A997}">
      <dsp:nvSpPr>
        <dsp:cNvPr id="0" name=""/>
        <dsp:cNvSpPr/>
      </dsp:nvSpPr>
      <dsp:spPr>
        <a:xfrm>
          <a:off x="1574754" y="0"/>
          <a:ext cx="748462" cy="162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smtClean="0"/>
            <a:t>1996</a:t>
          </a:r>
          <a:r>
            <a:rPr lang="zh-CN" sz="1100" kern="1200" smtClean="0"/>
            <a:t>年</a:t>
          </a:r>
          <a:r>
            <a:rPr lang="en-US" sz="1100" kern="1200" smtClean="0"/>
            <a:t>10</a:t>
          </a:r>
          <a:r>
            <a:rPr lang="zh-CN" sz="1100" kern="1200" smtClean="0"/>
            <a:t>月，</a:t>
          </a:r>
          <a:r>
            <a:rPr lang="en-US" sz="1100" kern="1200" smtClean="0"/>
            <a:t>MySQL 3.11.1</a:t>
          </a:r>
          <a:r>
            <a:rPr lang="zh-CN" sz="1100" kern="1200" smtClean="0"/>
            <a:t>发布</a:t>
          </a:r>
          <a:endParaRPr lang="zh-CN" sz="1100" kern="1200"/>
        </a:p>
      </dsp:txBody>
      <dsp:txXfrm>
        <a:off x="1574754" y="0"/>
        <a:ext cx="748462" cy="1628666"/>
      </dsp:txXfrm>
    </dsp:sp>
    <dsp:sp modelId="{066F0DE4-B7AC-4592-AE7F-CAB36F594207}">
      <dsp:nvSpPr>
        <dsp:cNvPr id="0" name=""/>
        <dsp:cNvSpPr/>
      </dsp:nvSpPr>
      <dsp:spPr>
        <a:xfrm>
          <a:off x="1745402" y="1832249"/>
          <a:ext cx="407166" cy="4071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6BCF7-00D2-408C-BA86-E483661391B2}">
      <dsp:nvSpPr>
        <dsp:cNvPr id="0" name=""/>
        <dsp:cNvSpPr/>
      </dsp:nvSpPr>
      <dsp:spPr>
        <a:xfrm>
          <a:off x="2360639" y="2442999"/>
          <a:ext cx="748462" cy="162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1999-2000</a:t>
          </a:r>
          <a:r>
            <a:rPr lang="zh-CN" sz="1100" kern="1200" dirty="0" smtClean="0"/>
            <a:t>年，瑞典成立</a:t>
          </a:r>
          <a:r>
            <a:rPr lang="en-US" sz="1100" kern="1200" dirty="0" smtClean="0"/>
            <a:t>MySQL AB</a:t>
          </a:r>
          <a:endParaRPr lang="zh-CN" sz="1100" kern="1200" dirty="0"/>
        </a:p>
      </dsp:txBody>
      <dsp:txXfrm>
        <a:off x="2360639" y="2442999"/>
        <a:ext cx="748462" cy="1628666"/>
      </dsp:txXfrm>
    </dsp:sp>
    <dsp:sp modelId="{989C96E6-15EA-469C-8876-FFA938912400}">
      <dsp:nvSpPr>
        <dsp:cNvPr id="0" name=""/>
        <dsp:cNvSpPr/>
      </dsp:nvSpPr>
      <dsp:spPr>
        <a:xfrm>
          <a:off x="2531287" y="1832249"/>
          <a:ext cx="407166" cy="4071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89C10-B9CD-4499-8322-9785340CBB9F}">
      <dsp:nvSpPr>
        <dsp:cNvPr id="0" name=""/>
        <dsp:cNvSpPr/>
      </dsp:nvSpPr>
      <dsp:spPr>
        <a:xfrm>
          <a:off x="3146524" y="0"/>
          <a:ext cx="748462" cy="162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2000</a:t>
          </a:r>
          <a:r>
            <a:rPr lang="zh-CN" sz="1100" kern="1200" dirty="0" smtClean="0"/>
            <a:t>年，</a:t>
          </a:r>
          <a:r>
            <a:rPr lang="en-US" sz="1100" kern="1200" dirty="0" smtClean="0"/>
            <a:t>MySQL </a:t>
          </a:r>
          <a:r>
            <a:rPr lang="zh-CN" sz="1100" kern="1200" dirty="0" smtClean="0"/>
            <a:t>公布源代码</a:t>
          </a:r>
          <a:endParaRPr lang="zh-CN" sz="1100" kern="1200" dirty="0"/>
        </a:p>
      </dsp:txBody>
      <dsp:txXfrm>
        <a:off x="3146524" y="0"/>
        <a:ext cx="748462" cy="1628666"/>
      </dsp:txXfrm>
    </dsp:sp>
    <dsp:sp modelId="{8F7712FE-7BA3-4D5B-9B5D-82FAFE272F00}">
      <dsp:nvSpPr>
        <dsp:cNvPr id="0" name=""/>
        <dsp:cNvSpPr/>
      </dsp:nvSpPr>
      <dsp:spPr>
        <a:xfrm>
          <a:off x="3317172" y="1832249"/>
          <a:ext cx="407166" cy="4071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814F8-32E0-4498-A210-615F2BADC418}">
      <dsp:nvSpPr>
        <dsp:cNvPr id="0" name=""/>
        <dsp:cNvSpPr/>
      </dsp:nvSpPr>
      <dsp:spPr>
        <a:xfrm>
          <a:off x="3932409" y="2442999"/>
          <a:ext cx="748462" cy="162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2000</a:t>
          </a:r>
          <a:r>
            <a:rPr lang="zh-CN" sz="1100" kern="1200" dirty="0" smtClean="0"/>
            <a:t>年</a:t>
          </a:r>
          <a:r>
            <a:rPr lang="en-US" sz="1100" kern="1200" dirty="0" smtClean="0"/>
            <a:t>4</a:t>
          </a:r>
          <a:r>
            <a:rPr lang="zh-CN" sz="1100" kern="1200" dirty="0" smtClean="0"/>
            <a:t>月，</a:t>
          </a:r>
          <a:r>
            <a:rPr lang="en-US" sz="1100" kern="1200" dirty="0" smtClean="0"/>
            <a:t>MySQL</a:t>
          </a:r>
          <a:r>
            <a:rPr lang="zh-CN" sz="1100" kern="1200" dirty="0" smtClean="0"/>
            <a:t>对旧的存储引擎进行了整理，命名为</a:t>
          </a:r>
          <a:r>
            <a:rPr lang="en-US" sz="1100" kern="1200" dirty="0" err="1" smtClean="0"/>
            <a:t>MyISAM</a:t>
          </a:r>
          <a:r>
            <a:rPr lang="zh-CN" sz="1100" kern="1200" dirty="0" smtClean="0"/>
            <a:t>。</a:t>
          </a:r>
          <a:endParaRPr lang="zh-CN" sz="1100" kern="1200" dirty="0"/>
        </a:p>
      </dsp:txBody>
      <dsp:txXfrm>
        <a:off x="3932409" y="2442999"/>
        <a:ext cx="748462" cy="1628666"/>
      </dsp:txXfrm>
    </dsp:sp>
    <dsp:sp modelId="{1B40BEFF-9F83-48FC-91D9-FFF00CFCB758}">
      <dsp:nvSpPr>
        <dsp:cNvPr id="0" name=""/>
        <dsp:cNvSpPr/>
      </dsp:nvSpPr>
      <dsp:spPr>
        <a:xfrm>
          <a:off x="4103057" y="1832249"/>
          <a:ext cx="407166" cy="4071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F067A-85D0-4099-B954-8EB6B85C7893}">
      <dsp:nvSpPr>
        <dsp:cNvPr id="0" name=""/>
        <dsp:cNvSpPr/>
      </dsp:nvSpPr>
      <dsp:spPr>
        <a:xfrm>
          <a:off x="4718295" y="0"/>
          <a:ext cx="748462" cy="162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2001</a:t>
          </a:r>
          <a:r>
            <a:rPr lang="zh-CN" sz="1100" kern="1200" dirty="0" smtClean="0"/>
            <a:t>年，</a:t>
          </a:r>
          <a:r>
            <a:rPr lang="en-US" sz="1100" kern="1200" dirty="0" err="1" smtClean="0"/>
            <a:t>Heikiki</a:t>
          </a:r>
          <a:r>
            <a:rPr lang="en-US" sz="1100" kern="1200" dirty="0" smtClean="0"/>
            <a:t> </a:t>
          </a:r>
          <a:r>
            <a:rPr lang="en-US" sz="1100" kern="1200" dirty="0" err="1" smtClean="0"/>
            <a:t>Tuuri</a:t>
          </a:r>
          <a:r>
            <a:rPr lang="zh-CN" sz="1100" kern="1200" dirty="0" smtClean="0"/>
            <a:t>向</a:t>
          </a:r>
          <a:r>
            <a:rPr lang="en-US" sz="1100" kern="1200" dirty="0" smtClean="0"/>
            <a:t>MySQL</a:t>
          </a:r>
          <a:r>
            <a:rPr lang="zh-CN" sz="1100" kern="1200" dirty="0" smtClean="0"/>
            <a:t>提出建议，希望能集成他们的存储引擎</a:t>
          </a:r>
          <a:r>
            <a:rPr lang="en-US" sz="1100" kern="1200" dirty="0" err="1" smtClean="0"/>
            <a:t>InnoDB</a:t>
          </a:r>
          <a:endParaRPr lang="zh-CN" sz="1100" kern="1200" dirty="0"/>
        </a:p>
      </dsp:txBody>
      <dsp:txXfrm>
        <a:off x="4718295" y="0"/>
        <a:ext cx="748462" cy="1628666"/>
      </dsp:txXfrm>
    </dsp:sp>
    <dsp:sp modelId="{2022EA3C-0B75-4C9F-B998-79411FD23564}">
      <dsp:nvSpPr>
        <dsp:cNvPr id="0" name=""/>
        <dsp:cNvSpPr/>
      </dsp:nvSpPr>
      <dsp:spPr>
        <a:xfrm>
          <a:off x="4888942" y="1832249"/>
          <a:ext cx="407166" cy="4071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53AB9-CE09-4D46-93F4-3FD54F985FC9}">
      <dsp:nvSpPr>
        <dsp:cNvPr id="0" name=""/>
        <dsp:cNvSpPr/>
      </dsp:nvSpPr>
      <dsp:spPr>
        <a:xfrm>
          <a:off x="5504180" y="2442999"/>
          <a:ext cx="748462" cy="162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2004</a:t>
          </a:r>
          <a:r>
            <a:rPr lang="zh-CN" sz="1100" kern="1200" dirty="0" smtClean="0"/>
            <a:t>年</a:t>
          </a:r>
          <a:r>
            <a:rPr lang="en-US" sz="1100" kern="1200" dirty="0" smtClean="0"/>
            <a:t>10</a:t>
          </a:r>
          <a:r>
            <a:rPr lang="zh-CN" sz="1100" kern="1200" dirty="0" smtClean="0"/>
            <a:t>月，发布经典的</a:t>
          </a:r>
          <a:r>
            <a:rPr lang="en-US" sz="1100" kern="1200" dirty="0" smtClean="0"/>
            <a:t>4.1</a:t>
          </a:r>
          <a:r>
            <a:rPr lang="zh-CN" sz="1100" kern="1200" dirty="0" smtClean="0"/>
            <a:t>版本。</a:t>
          </a:r>
          <a:endParaRPr lang="zh-CN" sz="1100" kern="1200" dirty="0"/>
        </a:p>
      </dsp:txBody>
      <dsp:txXfrm>
        <a:off x="5504180" y="2442999"/>
        <a:ext cx="748462" cy="1628666"/>
      </dsp:txXfrm>
    </dsp:sp>
    <dsp:sp modelId="{8222351C-463E-4AB7-A3EA-391D8BE48061}">
      <dsp:nvSpPr>
        <dsp:cNvPr id="0" name=""/>
        <dsp:cNvSpPr/>
      </dsp:nvSpPr>
      <dsp:spPr>
        <a:xfrm>
          <a:off x="5674828" y="1832249"/>
          <a:ext cx="407166" cy="4071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285B8-FC3F-4D2B-ACB4-5261540ABF45}">
      <dsp:nvSpPr>
        <dsp:cNvPr id="0" name=""/>
        <dsp:cNvSpPr/>
      </dsp:nvSpPr>
      <dsp:spPr>
        <a:xfrm>
          <a:off x="6290065" y="0"/>
          <a:ext cx="748462" cy="162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2005</a:t>
          </a:r>
          <a:r>
            <a:rPr lang="zh-CN" sz="1100" kern="1200" dirty="0" smtClean="0"/>
            <a:t>年</a:t>
          </a:r>
          <a:r>
            <a:rPr lang="en-US" sz="1100" kern="1200" dirty="0" smtClean="0"/>
            <a:t>10</a:t>
          </a:r>
          <a:r>
            <a:rPr lang="zh-CN" sz="1100" kern="1200" dirty="0" smtClean="0"/>
            <a:t>月，有发布了里程碑的版本——</a:t>
          </a:r>
          <a:r>
            <a:rPr lang="en-US" sz="1100" kern="1200" dirty="0" smtClean="0"/>
            <a:t>MySQL 5.0</a:t>
          </a:r>
          <a:endParaRPr lang="zh-CN" sz="1100" kern="1200" dirty="0"/>
        </a:p>
      </dsp:txBody>
      <dsp:txXfrm>
        <a:off x="6290065" y="0"/>
        <a:ext cx="748462" cy="1628666"/>
      </dsp:txXfrm>
    </dsp:sp>
    <dsp:sp modelId="{0CD41F9E-2873-49C4-B6B4-B374D74958FC}">
      <dsp:nvSpPr>
        <dsp:cNvPr id="0" name=""/>
        <dsp:cNvSpPr/>
      </dsp:nvSpPr>
      <dsp:spPr>
        <a:xfrm>
          <a:off x="6460713" y="1832249"/>
          <a:ext cx="407166" cy="4071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DD39C-9C8F-4DEE-B60E-798106C6AB57}">
      <dsp:nvSpPr>
        <dsp:cNvPr id="0" name=""/>
        <dsp:cNvSpPr/>
      </dsp:nvSpPr>
      <dsp:spPr>
        <a:xfrm>
          <a:off x="7075950" y="2442999"/>
          <a:ext cx="748462" cy="162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2008</a:t>
          </a:r>
          <a:r>
            <a:rPr lang="zh-CN" sz="1100" kern="1200" dirty="0" smtClean="0"/>
            <a:t>年</a:t>
          </a:r>
          <a:r>
            <a:rPr lang="en-US" sz="1100" kern="1200" dirty="0" smtClean="0"/>
            <a:t>1</a:t>
          </a:r>
          <a:r>
            <a:rPr lang="zh-CN" sz="1100" kern="1200" dirty="0" smtClean="0"/>
            <a:t>月</a:t>
          </a:r>
          <a:r>
            <a:rPr lang="en-US" sz="1100" kern="1200" dirty="0" smtClean="0"/>
            <a:t>16</a:t>
          </a:r>
          <a:r>
            <a:rPr lang="zh-CN" sz="1100" kern="1200" dirty="0" smtClean="0"/>
            <a:t>日</a:t>
          </a:r>
          <a:r>
            <a:rPr lang="en-US" sz="1100" kern="1200" dirty="0" smtClean="0"/>
            <a:t>MySQL</a:t>
          </a:r>
          <a:r>
            <a:rPr lang="zh-CN" sz="1100" kern="1200" dirty="0" smtClean="0"/>
            <a:t>被</a:t>
          </a:r>
          <a:r>
            <a:rPr lang="en-US" sz="1100" kern="1200" dirty="0" smtClean="0"/>
            <a:t>Sun</a:t>
          </a:r>
          <a:r>
            <a:rPr lang="zh-CN" sz="1100" kern="1200" dirty="0" smtClean="0"/>
            <a:t>公司收购。</a:t>
          </a:r>
          <a:endParaRPr lang="zh-CN" sz="1100" kern="1200" dirty="0"/>
        </a:p>
      </dsp:txBody>
      <dsp:txXfrm>
        <a:off x="7075950" y="2442999"/>
        <a:ext cx="748462" cy="1628666"/>
      </dsp:txXfrm>
    </dsp:sp>
    <dsp:sp modelId="{008C449B-C94A-4F7D-B6A4-AA34BFC33BD5}">
      <dsp:nvSpPr>
        <dsp:cNvPr id="0" name=""/>
        <dsp:cNvSpPr/>
      </dsp:nvSpPr>
      <dsp:spPr>
        <a:xfrm>
          <a:off x="7246598" y="1832249"/>
          <a:ext cx="407166" cy="4071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7384A-0569-4654-AC83-5C4A4F5AD1CD}">
      <dsp:nvSpPr>
        <dsp:cNvPr id="0" name=""/>
        <dsp:cNvSpPr/>
      </dsp:nvSpPr>
      <dsp:spPr>
        <a:xfrm>
          <a:off x="7861836" y="0"/>
          <a:ext cx="748462" cy="162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smtClean="0"/>
            <a:t>2009</a:t>
          </a:r>
          <a:r>
            <a:rPr lang="zh-CN" sz="1100" kern="1200" smtClean="0"/>
            <a:t>年</a:t>
          </a:r>
          <a:r>
            <a:rPr lang="en-US" sz="1100" kern="1200" smtClean="0"/>
            <a:t>04</a:t>
          </a:r>
          <a:r>
            <a:rPr lang="zh-CN" sz="1100" kern="1200" smtClean="0"/>
            <a:t>月</a:t>
          </a:r>
          <a:r>
            <a:rPr lang="en-US" sz="1100" kern="1200" smtClean="0"/>
            <a:t>20</a:t>
          </a:r>
          <a:r>
            <a:rPr lang="zh-CN" sz="1100" kern="1200" smtClean="0"/>
            <a:t>日</a:t>
          </a:r>
          <a:r>
            <a:rPr lang="en-US" sz="1100" kern="1200" smtClean="0"/>
            <a:t>Oracle</a:t>
          </a:r>
          <a:r>
            <a:rPr lang="zh-CN" sz="1100" kern="1200" smtClean="0"/>
            <a:t>收购</a:t>
          </a:r>
          <a:r>
            <a:rPr lang="en-US" sz="1100" kern="1200" smtClean="0"/>
            <a:t>Sun </a:t>
          </a:r>
          <a:r>
            <a:rPr lang="zh-CN" sz="1100" kern="1200" smtClean="0"/>
            <a:t>公司，</a:t>
          </a:r>
          <a:r>
            <a:rPr lang="en-US" sz="1100" kern="1200" smtClean="0"/>
            <a:t>MySQL</a:t>
          </a:r>
          <a:r>
            <a:rPr lang="zh-CN" sz="1100" kern="1200" smtClean="0"/>
            <a:t>转入</a:t>
          </a:r>
          <a:r>
            <a:rPr lang="en-US" sz="1100" kern="1200" smtClean="0"/>
            <a:t>Oracle</a:t>
          </a:r>
          <a:r>
            <a:rPr lang="zh-CN" sz="1100" kern="1200" smtClean="0"/>
            <a:t>门下。</a:t>
          </a:r>
          <a:endParaRPr lang="zh-CN" sz="1100" kern="1200"/>
        </a:p>
      </dsp:txBody>
      <dsp:txXfrm>
        <a:off x="7861836" y="0"/>
        <a:ext cx="748462" cy="1628666"/>
      </dsp:txXfrm>
    </dsp:sp>
    <dsp:sp modelId="{D5CD173B-BA9E-46D4-8257-CE798900B7BE}">
      <dsp:nvSpPr>
        <dsp:cNvPr id="0" name=""/>
        <dsp:cNvSpPr/>
      </dsp:nvSpPr>
      <dsp:spPr>
        <a:xfrm>
          <a:off x="8032483" y="1832249"/>
          <a:ext cx="407166" cy="4071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72D448-5FDA-423E-A9B5-906ABB5C1727}">
      <dsp:nvSpPr>
        <dsp:cNvPr id="0" name=""/>
        <dsp:cNvSpPr/>
      </dsp:nvSpPr>
      <dsp:spPr>
        <a:xfrm>
          <a:off x="8647721" y="2442999"/>
          <a:ext cx="748462" cy="162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2010</a:t>
          </a:r>
          <a:r>
            <a:rPr lang="zh-CN" sz="1100" kern="1200" dirty="0" smtClean="0"/>
            <a:t>年</a:t>
          </a:r>
          <a:r>
            <a:rPr lang="en-US" sz="1100" kern="1200" dirty="0" smtClean="0"/>
            <a:t>04</a:t>
          </a:r>
          <a:r>
            <a:rPr lang="zh-CN" sz="1100" kern="1200" dirty="0" smtClean="0"/>
            <a:t>月</a:t>
          </a:r>
          <a:r>
            <a:rPr lang="en-US" sz="1100" kern="1200" dirty="0" smtClean="0"/>
            <a:t>22 </a:t>
          </a:r>
          <a:r>
            <a:rPr lang="zh-CN" sz="1100" kern="1200" dirty="0" smtClean="0"/>
            <a:t>发布</a:t>
          </a:r>
          <a:r>
            <a:rPr lang="en-US" sz="1100" kern="1200" dirty="0" smtClean="0"/>
            <a:t>MySQL 5.5</a:t>
          </a:r>
          <a:r>
            <a:rPr lang="zh-CN" sz="1100" kern="1200" dirty="0" smtClean="0"/>
            <a:t>，</a:t>
          </a:r>
          <a:r>
            <a:rPr lang="en-US" sz="1100" kern="1200" dirty="0" smtClean="0"/>
            <a:t>MySQL cluster 7.1</a:t>
          </a:r>
          <a:r>
            <a:rPr lang="zh-CN" sz="1100" kern="1200" dirty="0" smtClean="0"/>
            <a:t>。</a:t>
          </a:r>
          <a:endParaRPr lang="zh-CN" sz="1100" kern="1200" dirty="0"/>
        </a:p>
      </dsp:txBody>
      <dsp:txXfrm>
        <a:off x="8647721" y="2442999"/>
        <a:ext cx="748462" cy="1628666"/>
      </dsp:txXfrm>
    </dsp:sp>
    <dsp:sp modelId="{23B8FEEE-F11F-4BEE-8682-58D9C89050E6}">
      <dsp:nvSpPr>
        <dsp:cNvPr id="0" name=""/>
        <dsp:cNvSpPr/>
      </dsp:nvSpPr>
      <dsp:spPr>
        <a:xfrm>
          <a:off x="8818369" y="1832249"/>
          <a:ext cx="407166" cy="4071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20CB3D-C311-4847-A091-40A52084EEDB}">
      <dsp:nvSpPr>
        <dsp:cNvPr id="0" name=""/>
        <dsp:cNvSpPr/>
      </dsp:nvSpPr>
      <dsp:spPr>
        <a:xfrm>
          <a:off x="9433606" y="0"/>
          <a:ext cx="748462" cy="162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smtClean="0"/>
            <a:t>……</a:t>
          </a:r>
          <a:endParaRPr lang="zh-CN" sz="1100" kern="1200"/>
        </a:p>
      </dsp:txBody>
      <dsp:txXfrm>
        <a:off x="9433606" y="0"/>
        <a:ext cx="748462" cy="1628666"/>
      </dsp:txXfrm>
    </dsp:sp>
    <dsp:sp modelId="{AA5457B1-973E-40C9-A6E7-17F4B730BFBE}">
      <dsp:nvSpPr>
        <dsp:cNvPr id="0" name=""/>
        <dsp:cNvSpPr/>
      </dsp:nvSpPr>
      <dsp:spPr>
        <a:xfrm>
          <a:off x="9604254" y="1832249"/>
          <a:ext cx="407166" cy="4071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D9D34-E72F-4BAF-B115-93708FB61A84}">
      <dsp:nvSpPr>
        <dsp:cNvPr id="0" name=""/>
        <dsp:cNvSpPr/>
      </dsp:nvSpPr>
      <dsp:spPr>
        <a:xfrm>
          <a:off x="0" y="379352"/>
          <a:ext cx="10363200" cy="173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299" tIns="458216" rIns="804299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200" kern="1200" smtClean="0"/>
            <a:t>安装</a:t>
          </a:r>
          <a:r>
            <a:rPr lang="en-US" sz="2200" kern="1200" smtClean="0"/>
            <a:t>AppServ</a:t>
          </a:r>
          <a:r>
            <a:rPr lang="zh-CN" sz="2200" kern="1200" smtClean="0"/>
            <a:t>套件的步骤</a:t>
          </a:r>
          <a:endParaRPr lang="zh-CN" sz="2200" kern="120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200" kern="1200" smtClean="0"/>
            <a:t>服务的概念</a:t>
          </a:r>
          <a:endParaRPr lang="zh-CN" altLang="en-US" sz="2200" kern="120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200" kern="1200" smtClean="0"/>
            <a:t>字符集与“三源同码”原则</a:t>
          </a:r>
          <a:endParaRPr lang="zh-CN" altLang="en-US" sz="2200" kern="1200"/>
        </a:p>
      </dsp:txBody>
      <dsp:txXfrm>
        <a:off x="0" y="379352"/>
        <a:ext cx="10363200" cy="1732500"/>
      </dsp:txXfrm>
    </dsp:sp>
    <dsp:sp modelId="{CC703F5E-A255-4353-980E-48F61BAA76E2}">
      <dsp:nvSpPr>
        <dsp:cNvPr id="0" name=""/>
        <dsp:cNvSpPr/>
      </dsp:nvSpPr>
      <dsp:spPr>
        <a:xfrm>
          <a:off x="518160" y="54632"/>
          <a:ext cx="725424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193" tIns="0" rIns="274193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smtClean="0"/>
            <a:t>知识点：</a:t>
          </a:r>
          <a:endParaRPr lang="zh-CN" altLang="en-US" sz="2200" kern="1200"/>
        </a:p>
      </dsp:txBody>
      <dsp:txXfrm>
        <a:off x="549863" y="86335"/>
        <a:ext cx="7190834" cy="586034"/>
      </dsp:txXfrm>
    </dsp:sp>
    <dsp:sp modelId="{6BD0E48F-8B96-4774-9299-2E06DA33AF90}">
      <dsp:nvSpPr>
        <dsp:cNvPr id="0" name=""/>
        <dsp:cNvSpPr/>
      </dsp:nvSpPr>
      <dsp:spPr>
        <a:xfrm>
          <a:off x="0" y="2555372"/>
          <a:ext cx="10363200" cy="2113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299" tIns="458216" rIns="804299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200" kern="1200" dirty="0" smtClean="0"/>
            <a:t>端口设置</a:t>
          </a:r>
          <a:endParaRPr lang="zh-CN" alt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200" kern="1200" dirty="0" smtClean="0"/>
            <a:t>密码设定</a:t>
          </a:r>
          <a:endParaRPr lang="zh-CN" alt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200" kern="1200" dirty="0" smtClean="0"/>
            <a:t>字符集选择</a:t>
          </a:r>
          <a:endParaRPr lang="zh-CN" alt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200" kern="1200" dirty="0" smtClean="0"/>
            <a:t>PHP</a:t>
          </a:r>
          <a:r>
            <a:rPr lang="zh-CN" altLang="en-US" sz="2200" kern="1200" dirty="0" smtClean="0"/>
            <a:t>缓冲区的设定</a:t>
          </a:r>
          <a:endParaRPr lang="zh-CN" sz="2200" kern="1200" dirty="0"/>
        </a:p>
      </dsp:txBody>
      <dsp:txXfrm>
        <a:off x="0" y="2555372"/>
        <a:ext cx="10363200" cy="2113650"/>
      </dsp:txXfrm>
    </dsp:sp>
    <dsp:sp modelId="{8F53606F-6977-40F2-A496-9C09766BE4EF}">
      <dsp:nvSpPr>
        <dsp:cNvPr id="0" name=""/>
        <dsp:cNvSpPr/>
      </dsp:nvSpPr>
      <dsp:spPr>
        <a:xfrm>
          <a:off x="518160" y="2230652"/>
          <a:ext cx="725424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193" tIns="0" rIns="274193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smtClean="0"/>
            <a:t>技能点</a:t>
          </a:r>
          <a:endParaRPr lang="zh-CN" altLang="en-US" sz="2200" kern="1200"/>
        </a:p>
      </dsp:txBody>
      <dsp:txXfrm>
        <a:off x="549863" y="2262355"/>
        <a:ext cx="7190834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E83DD-95C2-4AEF-B268-22C08800B282}">
      <dsp:nvSpPr>
        <dsp:cNvPr id="0" name=""/>
        <dsp:cNvSpPr/>
      </dsp:nvSpPr>
      <dsp:spPr>
        <a:xfrm>
          <a:off x="0" y="449889"/>
          <a:ext cx="10363200" cy="236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299" tIns="624840" rIns="804299" bIns="21336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3000" kern="1200" smtClean="0"/>
            <a:t>安装</a:t>
          </a:r>
          <a:r>
            <a:rPr lang="en-US" sz="3000" kern="1200" smtClean="0"/>
            <a:t>AppServ</a:t>
          </a:r>
          <a:r>
            <a:rPr lang="zh-CN" sz="3000" kern="1200" smtClean="0"/>
            <a:t>套件的步骤</a:t>
          </a:r>
          <a:endParaRPr lang="zh-CN" sz="3000" kern="120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/>
            <a:t>服务的概念</a:t>
          </a:r>
          <a:endParaRPr lang="zh-CN" altLang="en-US" sz="3000" kern="120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/>
            <a:t>字符集与“三源同码”原则</a:t>
          </a:r>
          <a:endParaRPr lang="zh-CN" altLang="en-US" sz="3000" kern="1200" dirty="0"/>
        </a:p>
      </dsp:txBody>
      <dsp:txXfrm>
        <a:off x="0" y="449889"/>
        <a:ext cx="10363200" cy="2362500"/>
      </dsp:txXfrm>
    </dsp:sp>
    <dsp:sp modelId="{7AD6A2B3-26C8-4937-986C-0AB7E9192F84}">
      <dsp:nvSpPr>
        <dsp:cNvPr id="0" name=""/>
        <dsp:cNvSpPr/>
      </dsp:nvSpPr>
      <dsp:spPr>
        <a:xfrm>
          <a:off x="518160" y="7089"/>
          <a:ext cx="7254240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193" tIns="0" rIns="274193" bIns="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smtClean="0"/>
            <a:t>知识点：</a:t>
          </a:r>
          <a:endParaRPr lang="zh-CN" altLang="en-US" sz="3000" kern="1200"/>
        </a:p>
      </dsp:txBody>
      <dsp:txXfrm>
        <a:off x="561391" y="50320"/>
        <a:ext cx="7167778" cy="799138"/>
      </dsp:txXfrm>
    </dsp:sp>
    <dsp:sp modelId="{704BB7AA-36CD-49A4-B675-B3B624BC780E}">
      <dsp:nvSpPr>
        <dsp:cNvPr id="0" name=""/>
        <dsp:cNvSpPr/>
      </dsp:nvSpPr>
      <dsp:spPr>
        <a:xfrm>
          <a:off x="0" y="3417190"/>
          <a:ext cx="10363200" cy="1299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299" tIns="624840" rIns="804299" bIns="21336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/>
            <a:t>安装与配置</a:t>
          </a:r>
          <a:endParaRPr lang="zh-CN" altLang="en-US" sz="3000" kern="1200" dirty="0"/>
        </a:p>
      </dsp:txBody>
      <dsp:txXfrm>
        <a:off x="0" y="3417190"/>
        <a:ext cx="10363200" cy="1299375"/>
      </dsp:txXfrm>
    </dsp:sp>
    <dsp:sp modelId="{BB75819D-71ED-4E66-9809-C90352D958E7}">
      <dsp:nvSpPr>
        <dsp:cNvPr id="0" name=""/>
        <dsp:cNvSpPr/>
      </dsp:nvSpPr>
      <dsp:spPr>
        <a:xfrm>
          <a:off x="518160" y="2974389"/>
          <a:ext cx="7254240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193" tIns="0" rIns="274193" bIns="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smtClean="0"/>
            <a:t>技能点</a:t>
          </a:r>
          <a:endParaRPr lang="zh-CN" altLang="en-US" sz="3000" kern="1200"/>
        </a:p>
      </dsp:txBody>
      <dsp:txXfrm>
        <a:off x="561391" y="3017620"/>
        <a:ext cx="7167778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2-22T00:40:45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7902 9384 0,'-17'0'0,"-19"0"15,-17 0 1,-35 0-16,0 18 16,-35-18-16,-1 17 15,-17 36-15,-53-53 16,35 18 0,-952 17 15,423 18 0,512 35 0,140-17-15,36 35 0,0-18-1,71 0 1,123 0-1,106 18 1,105 0 0,36-89 15,106 1-15,-317-18-16,281 0 15,-246 0-15,-18 0 16,229 0-1,-53-35 1,-176-18 0,-176 18-1,-54 17 1,-17-17 0,0-36-1,-35-17 1,-18 17-1,-17 36-15,34 0 16,-52-18-16,0 35 16,-53-52-16,-247-36 31,-36 18-15,-122 17-1,16 1 1,-16 70-1,263 0 1,195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2-22T00:55:11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12771 16492 0,'17'0'109,"1"0"-78,-1 0-15,1 0 15,-18 18-15,18-18 31,-1 0-16,1 0 47,0 0-62,-1 0-16,1 0 31,0 0-31,-1 0 16,19 0-1,-19 0 1,18 0 0,-17 0 15,17 0-16,1 0 1,-1 0 0,18 0-1,-36 0 1,1 0 0,17 0-1,18 0 1,35 0-1,-17 0 1,-53 0 0,17 0-1,-17 0 1,17 0 0,-17 0 15,52 0-16,-35-18 1,1 18 0,-1 0-1,0-17 1,18 17 0,-35 0-1,17-18 1,-17 18 15,17 0-15,-17-18-1,17 18 1,-18 0 0,1 0-16,0 0 31,35 0-16,17 0 1,-52 0 0,0 0-1,-1 0 1,1 0 0,-1 0-1,1 0 1,0 0 31,-1 0 0,-17-35 531,0 18-563,0-1 1,0 0 0,0 1-16,0-1 31,0-17 0,0-1 0,0-34 1,0 35-17,18 17 16,-18 0-15,0 1 0,0-1-1,0 0 1,0 1 0,0-1-1,0 0 1,0 1-1,0-1 17,0 1-17,0-1 1,0 0 15,0 1-15,0-1-1,-18 0 173,1 18-188,-1 0 16,-17 0-16,0 0 15,-1 0 16,19 0-15,-36 0 0,17-35-1,1 35 1,17 0 0,1 0-1,-18 0 1,17 0-1,-17 0 1,17 0 0,-17 0 15,17 0 0,18-18-31,-53 18 31,18 0-15,17 0 0,-17-17-1,17 17 1,-35-18 0,1 18-1,34 0-15,-35-17 16,35 17-16,1 0 15,-36 0 1,-18 0 0,1 0-1,52 0 1,-17 0 0,-18 0-1,18 0 16,-36 0-15,36-18 0,17 18-16,0 0 15,1 0-15,-1 0 0,1 0 16,-19 0 0,1 0-1,0 0 1,-1 0-1,19 0 1,-1 0 0,-17 0-1,-18 0 1,35 0 0,18 18 124,0-1-124,0 36-1,0-18 1,0-17-16,0 35 16,0-18-1,0 0 1,0-17-16,0 0 16,0-1-1,0 1-15,0 17 16,0-17 15,0 0-15,0 17-1,0-17 1,0-1 0,0 1-1,0-1 1,0 1-1,0 0 1,0-1 31,0 1-31,0 0-1,0-1 1,18 1-16,0 0 31,-18-1-15,17 1-1,1-1 1</inkml:trace>
  <inkml:trace contextRef="#ctx0" brushRef="#br0" timeOffset="38255.5464">11994 16669 0,'0'17'94,"0"19"-94,0-19 15,0 19 1,0-19 15</inkml:trace>
  <inkml:trace contextRef="#ctx0" brushRef="#br0" timeOffset="38991.9676">11659 16916 0,'0'17'16,"18"-17"15,17 0 1,18 0-17,-35 0-15,35 0 31,35 0 1,0 0-1,-70 0-31,35 0 31,-36 0-15,19 0-1,-19 0 17,1 0-17,17 0 1,-17 0 0</inkml:trace>
  <inkml:trace contextRef="#ctx0" brushRef="#br0" timeOffset="39847.6558">11659 16986 0,'18'36'78,"-18"-19"-47,0 1-31,18 35 32,35 0-1,-53-36-16,17 19 1,1-19 0,-1 18 15,19-17-15,-36 0-1,17-1 1,-17 1-1,36 0 1,-19 17 0,1-17-1,17 17 1</inkml:trace>
  <inkml:trace contextRef="#ctx0" brushRef="#br0" timeOffset="40559.863">11924 17057 0,'-18'17'63,"1"-17"-47,-1 18-16,18 0 15,-53 52 16,0-34 16,53-19-47,-53 18 32,53-17-32,-17-18 15,-1 35 1,-35-17-1,35 0 1,1-18 0,-1 0-1</inkml:trace>
  <inkml:trace contextRef="#ctx0" brushRef="#br0" timeOffset="41375.7115">12577 16969 0,'52'0'94,"-34"0"-94,35 0 15,-35 17 1,87-17-1,-16 0 1,-36 0 0,0 0-1,-18 0 1,0 0 0,-17 0-1,-1 0 1,1 0-1,0 0 17</inkml:trace>
  <inkml:trace contextRef="#ctx0" brushRef="#br0" timeOffset="42143.601">12859 16686 0,'0'18'32,"0"0"-17,0 17-15,0 0 16,0 1 0,0 16-1,0-16 1,0-19-16,-36 36 15,36-17 1,0-1 0,0-18-16,0 54 31,-17-36-15,17 1-1,0-1 1,0 0-1,0-17 1,0 17 0,-18-17-1,18 35 1,0-36 109</inkml:trace>
  <inkml:trace contextRef="#ctx0" brushRef="#br0" timeOffset="42831.6075">12771 17110 0,'0'17'62,"-18"1"-46,-70 35 31,70-35-32,-35 17 1,53-18 0,-17 1-1,-1 0 1,0-1-1,1 1 1,17 0 93</inkml:trace>
  <inkml:trace contextRef="#ctx0" brushRef="#br0" timeOffset="43510.641">12823 17163 0,'18'0'31,"0"0"-15,-1 0-1,19 17 17,17 36-1,-36-18-16,19-17 1,-19 0 0,18 17-1,-17-17 17,0-18-17,-1 17 79</inkml:trace>
  <inkml:trace contextRef="#ctx0" brushRef="#br0" timeOffset="44120.1641">12718 17339 0,'35'0'31,"-17"0"-15,-1 0 0,18 0 15,36 0 0,-18 0 0,-35 0-15,-1 0 0</inkml:trace>
  <inkml:trace contextRef="#ctx0" brushRef="#br0" timeOffset="45055.6977">13617 16792 0,'18'0'16,"-18"36"15,0-19-31,0 1 16,0-1-16,0 1 15,0 35-15,-18-53 16,-17 71 15,17-1 0,1-17-31,-36 0 32,35-18-1,0 0-15,-17 1-1,18-19 1,-1-17-1,0 36 1,1-36 0,-1 17-1,0-17 1</inkml:trace>
  <inkml:trace contextRef="#ctx0" brushRef="#br0" timeOffset="46021.1614">13423 17198 0,'18'0'31,"-1"0"-16,19 0 1,-19 0 0,1 0-1,0 0-15,52 0 16,-52 0 15,35 0-15,-18 0-1,-17 0 1,17 0 0,18 0-1,-53-18 1,18 18 78,-18 36 15,0-19-93,-18 18-16,18-17 15,-35 35 1,-1-18 0,-17 36-1,18-53 1,18-1-1,-1 1 1,0-18-16,1 0 16,-1 17-1,-17-17 1,-1 0 15,19 18-15,-19-18-1,19 18 1,-18-18 0,17 0-1,0 0 1,1 0-16</inkml:trace>
  <inkml:trace contextRef="#ctx0" brushRef="#br0" timeOffset="46976.2691">13388 17374 0,'18'0'62,"-1"0"-46,1 0-16,-1 0 31,1 0 1,0 18-32,-1-18 15,-17 18 1,36-1-1,-19 1 1,1-18-16,0 0 16,-1 18-16,19-1 31,-19 1-15,18-18-1,-17 0 1,0 17-1,-1-17 1,1 18 0,17-18-1,1 18 1,-1-18 15,-18 17-31,1-17 16,35 0-1,-35 18 1,17 0 0,-17-18-1,17 0 1,18 0 0,-36 0-1,19 0 1,-1 0-1,0 0 1,1 0 0,-1 0-1,-18 0-15,19 0 16,-36-18 0,17 18-16</inkml:trace>
  <inkml:trace contextRef="#ctx0" brushRef="#br0" timeOffset="47975.7025">14093 16828 0,'-17'0'62,"-1"35"-30,18 0-17,0-17 1,-17 17 0,17 0-1,0 18 1,-18-18-1,18 18 1,0-17 15,0-19-15,0 1 0,-18 0-1,18-1 1,0 36-1,0-35 1,0 17 0,-17-35-1,17 18 1,-18 17 0,18-17 46</inkml:trace>
  <inkml:trace contextRef="#ctx0" brushRef="#br0" timeOffset="48727.7157">14076 17216 0,'0'0'0,"17"0"94,1 0-79,0 0 1,-1 0-16,1 0 16,53 35 15,-54-18 0</inkml:trace>
  <inkml:trace contextRef="#ctx0" brushRef="#br0" timeOffset="49352.2629">14570 17092 0,'17'-18'78,"36"18"-62,18 0-1,88-52 17,-124 52-17,-17-18 1</inkml:trace>
  <inkml:trace contextRef="#ctx0" brushRef="#br0" timeOffset="49855.1149">14728 17304 0,'36'0'63,"-19"0"-48,1 0-15,70 0 32,-35 0-1,-35 0-15</inkml:trace>
  <inkml:trace contextRef="#ctx0" brushRef="#br0" timeOffset="50448.26">14534 17639 0,'18'0'93,"17"0"-77,1 0 0,-1 0-1,-17 0 1,52-18 0,-35 1-1,-35-1-15,36 18 16,-19 0-1,19 0 1,-19 0-16,19-18 16,-19 18 62,-17-17-63</inkml:trace>
  <inkml:trace contextRef="#ctx0" brushRef="#br0" timeOffset="51319.3498">14817 17057 0,'0'17'62,"0"1"-46,0 35 0,0 53 15,0-71-15,0-17-1,0-1-15,0 19 31,0-19-31,0 1 16,0 0 0,0 17-1,0-17 1,0-1 15,0 1 0,0-1-31,0 1 47,0 0-15,0-1-17,0 1 110</inkml:trace>
  <inkml:trace contextRef="#ctx0" brushRef="#br0" timeOffset="51952.1887">15134 16969 0,'0'35'78,"0"-17"-62,0 17-16,0-18 15,0 54 16,0-18 1</inkml:trace>
  <inkml:trace contextRef="#ctx0" brushRef="#br0" timeOffset="52839.3406">15134 17004 0,'0'-18'78,"18"18"-78,17-17 16,-17 17-1,17 0 1,-17 0 0,-1 0-1,36-18 1,-18 0-1,1 1 1,-1 17 0,0-18-1,1 0 1,17-17 0,-71 53 140,18 17-141,-35-17 1,35-1-16,0 19 16,-18-1-1,18 0 1,0-17 0,0-1-1,-18 1 1,18 0 15</inkml:trace>
  <inkml:trace contextRef="#ctx0" brushRef="#br0" timeOffset="53375.4457">15258 17110 0,'17'0'78,"19"0"-63,-1 0-15,0 0 32,18-36-17,-35 36 1,-1 0 0</inkml:trace>
  <inkml:trace contextRef="#ctx0" brushRef="#br0" timeOffset="53823.1158">15222 17198 0,'18'0'78,"0"0"-78,17 0 16,0 0-16,0 0 15,-17-18 1,35 1 15,-35 17 47</inkml:trace>
  <inkml:trace contextRef="#ctx0" brushRef="#br0" timeOffset="54631.1787">15346 16986 0,'0'18'78,"-18"0"-62,18-1 0,0 18-16,0 1 15,-17-1 1,17 18-1,0-18 17,0 18-17,0-18 1,0-17 0,0 0-1,0-1 1,0 19-1,0-19 1,0 1 0,0 17-1,0-17 17,0-1-32,0 1 15,0 0 16,0-1-15,0 1 31</inkml:trace>
  <inkml:trace contextRef="#ctx0" brushRef="#br0" timeOffset="55200.7248">15187 17463 0,'18'0'94,"-1"-18"-79,19 18-15,-19-18 16,1 1 0,0 17-1,17-18 1,-18 18-1,1 0 1,0-18 0</inkml:trace>
  <inkml:trace contextRef="#ctx0" brushRef="#br0" timeOffset="56071.5909">14993 17657 0,'35'0'110,"-17"0"-95,35 0 1,88-18 15,-106 0-15,36 18-1,-54 0 1,19 0 15,70 0-15,-89 0 0,71 0-1,-70 0 1,0 0 15,-1 0 16,1-17-16</inkml:trace>
  <inkml:trace contextRef="#ctx0" brushRef="#br0" timeOffset="58735.7685">11748 16951 0,'-18'-18'109,"0"18"-93,1-17 15,-1 17-15,0 0 109,1 0-109,-1 0 15,0 0 31,1 0-46,-1 0 0,0 0-1,-17 0 32</inkml:trace>
  <inkml:trace contextRef="#ctx0" brushRef="#br0" timeOffset="59944.4095">12030 17004 0,'-18'0'156,"18"18"-141,-18-1 1,1-17 0,17 35 31</inkml:trace>
  <inkml:trace contextRef="#ctx0" brushRef="#br0" timeOffset="61024.4834">11994 16969 0,'0'17'203,"0"1"-172,0 0 0,-17-1 1</inkml:trace>
  <inkml:trace contextRef="#ctx0" brushRef="#br0" timeOffset="348368.5902">15222 6332 0,'53'0'109,"-17"0"-109,16 0 16,19 0 0,-18 0-16,35 0 15,36 0 17,-19 0-1,-34 0 0,-18 0-15,0 0 15,-18 0-15,-17 0-1,17 0 1,-17 0-1,-1 0-15,19 0 16,-19 0-16,19-17 16,-19-1-1,1 18 1</inkml:trace>
  <inkml:trace contextRef="#ctx0" brushRef="#br0" timeOffset="351751.2446">15734 9507 0,'-18'0'94,"1"18"-94,-1-18 15,-35 0 32,0 0-15,18 0-17,17 35 1,1-35-1,-1 0 1,-35 0 0,18 0-1,-1 0 1,19 0 0,-18 0-1,17 0 1,-17 0-16,-1 0 15,19 0 1,-1 0 0,0 0-1,1 18 1,-1-18 0,-17 18-1,17-1 1,-35-17-1,53 18 1,-35-1 0,17-17-16,18 18 15,-17-18 1,17 18 0,-18-18-16,18 35 15,0-17 16,0-1-31,0 1 16,0 35 0,0-35-1,35 52 17,1-52-17,-19 17 1,19-17-1,-1-1 1,-17 1-16,17-18 16,18 35-16,-18-35 15,124 71 1,52-36 0,-52 36-1,-88-54 1,-36-17-1,0 18 1,18-1 0,0-17 15,-18 0-31,1 0 16,-1 0-16,-17 0 15,35 0 1,-36 0-16,54 0 15,-36 0-15,0 0 16,53 0 0,1 0-1,-36-17 1,35-18 0,-53 17-1,36 0 1,-18-17-1,-36 17 1,18-17 0,1 17-1,-19 1 17,-17-18-17,18 17 1,0-17-1,-1-18 1,-17 17 0,0 19-1,0-18 1,0-18 0,0 17-1,0 1 1,-53 0-1,36 17 1,-1-17 0,-17 17 15,17 18-15,1-17-1,-54-1 1,53-17-1,-17 35 1,0 0-16,17 0 16,0 0-16,-17-18 15,-35 18 1,17-18 0,0 18-1,35 0 1,-52-17-1,52 17 1,-35-18 0,-17 18-1,17 0 1,0 0 15,35 0-15,-17 0-1,17 0-15,0 0 16,1 0-16,-18 0 16,-1 0-1,19 0 1,-1 0 0,0 0 15,1 0-16,-1 0 1,-17 0 15,17 0-15,-17 18 0,17-18-1,18 17 1,-35-17-1,17 18 1,1 0 0,-1-18-1,0 0 1,18 17 0,-17-17 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2-22T01:21:14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17533 8714 0,'-18'0'15,"-17"0"1,35 17-1,35-17 95,-17 0-110,0 0 15,17 0-15,106 0 32,-35 0-1,-36 0-15,-34 0-16,-1 0 15,0 0-15,-17 0 31</inkml:trace>
  <inkml:trace contextRef="#ctx0" brushRef="#br0" timeOffset="1249.9437">19879 8749 0,'18'0'125,"-1"0"-109,19 0-16,17 0 15,-36 0-15,54 18 16,-18-18-16,158 17 47,-52-17-16,-53 0 0,-18 0-15,-17 0 0,-18 0-1,-1 0 1,-34 0 0,17 0-1,18 0 1,18 0-1,-18 0 1,-36 0 0,36 0-16,-35 0 15,17 0 1,-17 0 0,17 0-1,-17 0 173,52 0-188</inkml:trace>
  <inkml:trace contextRef="#ctx0" brushRef="#br0" timeOffset="2464.1799">25083 8784 0,'17'0'94,"18"0"-78,-17 0-16,17 0 15,-17 0 1,88 0 15,0 0 0,35-17 1,-124 17-17,19 0 1,17-18-1,52-17 1,-87 35 0,0 0-1,-1 0 1,1-18 15,35 18-15,-35 0-1,-1 0 1,1 0 0,-1 0 46,1 0-31</inkml:trace>
  <inkml:trace contextRef="#ctx0" brushRef="#br0" timeOffset="7440.6003">15522 11271 0,'53'0'93,"18"0"-77,52 0-16,54 0 16,-19 0-16,19 0 15,17 0-15,0 0 16,-35 0-1,546 0 17,-511 0-32,670 0 31,-687 0-31,440 0 31,-317 0-15,-18 0-1,-141 0 1,-17 0 0,-1 0-1,-52 0 1,17 0-16,18 0 16,35 0-16,106 0 31,0 0-16,-159 0-15,18 18 16,-53-18-16,-18 0 16,53 0-1,36 0 1,70 35 0,-35-17-1,-18-1 1,0 1-1,-88-18 1,-36 0 0,1 0-1,53 0 1,-1 0-16,54 0 16,-36 0-1,-35 0-15,0 0 31</inkml:trace>
  <inkml:trace contextRef="#ctx0" brushRef="#br0" timeOffset="9329.2174">8837 13935 0,'18'0'79,"105"0"-79,-17 0 15,70 0-15,-17 0 16,35 0-16,-35 0 15,0 17-15,-18-17 16,-18 18-16,-35 17 16,-17-35-16,-18 0 15,70 36 17,-70-36 14,53 35-14,-18 0-17,-35-17 1,35-18 0,1 0-1,-36 0 1,0 0-1,-36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2-22T01:22:48.1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8343 4674 0,'-17'0'141,"-1"18"-94,18 0-32,-18-18 16,1 17-31,-1-17 32,18 18-32,-18 0 15,1 17 17,-1 0-1,0 0 0,18-17-15,-17-18-16,17 18 15,0-1 1,-18 1 0,18 0 15,0-1-16,0 1 1,-17-1 0,17 1-1,-18 17 1,18-17 31,0 0-32,0-1 32,0 1-31,0 0 0,0-1 15,0 1 0,0-1-15,0 1 15,0 0-15,0-1-16,0 1 31,0 0 16,0-1-16,0 1-15,0 0-1,18-18-15,-18 17 47,35-17-31,-18 18-1,1 17 1,0-35 0</inkml:trace>
  <inkml:trace contextRef="#ctx0" brushRef="#br0" timeOffset="1384.1096">8837 4868 0,'-18'0'94,"1"0"-79,-1 0 1,1 0-1,-1 0 1,0 18 0,1-18-1,-1 0 1,0 18 0,-17-1-1,35 1 1,-18 0-1,18-1 1,0 18 0,-17-17 15,-1 0-15,18-1-1,0 1 32,18-18-31,-1 0 15,1 18-15,0-18-1,-18 17 16,17-17-31,1 18 47,0-18-31,-18 18 0,35-1-1,-17 1 16,-18-1 1,0 1-17,0 0 1,0-1 31,0 1-16,-18 0 0,0-18-15,1 0 0,-1 0-1,0 0 16,1 0 32</inkml:trace>
  <inkml:trace contextRef="#ctx0" brushRef="#br0" timeOffset="2287.6962">9066 4833 0,'0'18'79,"0"-1"-79,0 1 15,0 17-15,0-17 16,0 0-16,0-1 15,-17 54 17,-1 17-1,0-18 0,18-34-15,-17-1 15,17 0-15,0-17-1,0 0 1,0-1 0,0 1-1,17-18 32,19 0-31,-19 0-1,1 0 17,0 0-17</inkml:trace>
  <inkml:trace contextRef="#ctx0" brushRef="#br0" timeOffset="3591.3879">9490 5151 0,'0'-18'16,"-18"18"15,0 0 0,1 0-15,-1 0 0,1-18 15,-1 18 0,0 0 0,-35 18 1,18 35-1,0-18-16,35-17 1,-18-1 0,18 19-1,0-19 1,0 19 0,0-19-1,0 1 16,0 0-15,18-18 0,-1 0 15,1 0 0,0 0-31,-1-18 16,19-17-1,-1-1 1,-17 1 0,-1 17-1,-17 1 1,35-1 0,-17 0-1,0 18 126,-18 18-141,0 17 15,0 18 1,0-17 0,17-19 15,1-34 31,0-36-46,-1 53 0</inkml:trace>
  <inkml:trace contextRef="#ctx0" brushRef="#br0" timeOffset="4639.7918">9648 5133 0,'18'0'63,"0"0"-32,-1 0 0,1 18-15,0-1-1,-18 1 17,17-1-32,-17 19 31,0-19-15,0 19-16,0-19 15,0 19 1,0-19-1,0 19 17,18-89 46,0 17-63,-1 1-15,19 0 16,34-36 0,-35 18-1,1 53 1,-1-17 0,0 17-1,-17 0 1,-1 0-1,1 0 17,-18 17-1,0 19-15,0-19-1,0 1 1,0 17-1,0-17 1,0-1 0,0 1 62,18-18 0,-1 0-62</inkml:trace>
  <inkml:trace contextRef="#ctx0" brushRef="#br0" timeOffset="5751.3274">10160 5292 0,'0'17'94,"0"1"-63,0 0 1,0-1-32,0 1 31,-18 17 0</inkml:trace>
  <inkml:trace contextRef="#ctx0" brushRef="#br0" timeOffset="7127.668">10513 5274 0,'0'0'0,"0"-18"31,0 1-15,0-1-1,-35 0-15,17 1 31,18-1 1,-18 18-17,1 0 63,-1 0-62,0 0-16,1 0 31,-1 35-15,-17 36 0,35-18-1,0 0 1,0-35-1,0 34 1,0-34 47,53-36-17,-53-17-30,35-18-16,18-106 31,17 18-15,-52 71 0,17-1-1,-17 1 1,17-1-1,1-17 1,-19 70 0,18-52-1,-35 87 95,0 36-95,-17 0-15,-1 18 16,18-36 0,-35 89-1,0-36 1,-1 18-1,36-54 1,0 1 0,0-35-1,0 0 1</inkml:trace>
  <inkml:trace contextRef="#ctx0" brushRef="#br0" timeOffset="8319.2086">10971 5168 0,'-17'0'78,"-1"0"-47,0 0-15,1 0 0,-1 0-1,1 0 1,-1 18 15,-17 70 0,17-70-15,18 17 0,0 18-1,0-35 1,0 17 0,0-18 30,18-17 17,-1 0-47,1 0-1,0-17 1,17-18-1,-18 17-15,-17-17 16,18 35 0,0-36-1,-1 19 32,1 17 31,-18 17-46,0 1-17,0 17-15,0-17 16,0 0-1,18-1 1,-1-17 93</inkml:trace>
  <inkml:trace contextRef="#ctx0" brushRef="#br0" timeOffset="9287.704">11148 5133 0,'17'0'78,"1"0"-78,0 0 31,-1 0-15,1 0-1,0 0 16,-1 0-15,1 18 0,0-1-1,-18 1 1,0 17 0,0-17-1,0 35 1,0-36-1,0 19 1,0-19 15,0 1-15,0 0 0,0-36 140,35 0-141,-18 1-15,1-1 16,0 0-16,17-17 16,-17 35 15,-1 0-15,1-18-16,0 18 140,-1 0-140</inkml:trace>
  <inkml:trace contextRef="#ctx0" brushRef="#br0" timeOffset="10841.3328">11889 5256 0,'0'-17'79,"-18"17"-1,0 0-63,1 0 17,-1 0-17,0 0 1,1 0-16,-18 0 15,17 0 1,-17 35 0,-1 0 15,1 1-15,17-19-16,18 19 15,-17-36-15,17 17 16,0 18-1,0 1 1,0-19 0,0 1 31,17-18 15,1 0-46,0 0-16,-1 0 15,1-18-15,17-35 32,-17 36-32,-18-1 15,18-17-15,-1 17 0,1-17 16,-1 17-1,36-52 1,-53 34 0,36-34-1,-19 17 1,1 18 0,-18-1-1,0 19 1,35-18-1,-35-1 1,0 19 0,0-19-1,0 72 110,0-1-109,0 18-16,0 0 16,-35 35-1,17 0 1,18-53-16,-17 1 15,-1-19-15,18 19 16,0-19-16,0 19 16,0-1-1,0 0 17,0-17-17,0 17 1,0-17 31,0-36 78</inkml:trace>
  <inkml:trace contextRef="#ctx0" brushRef="#br0" timeOffset="11855.6264">12188 4957 0,'18'-18'93,"0"18"-77,17 0 15,-17 35-15,-1-17 0,-17-1-1,36 19 1,-19-1-1,-17-17 1,0-1 0,36 36-1,-36-18 1,0 1 0,0-19-1,0 54 1,0-36-1,17 36 1,-17-54 0,0 36-1,0-17 17,0-19-17,0 1 16,0 0-15,-17-1 0,17 1 15,-18-1-31,18 1 16,-18-18-1,1 0 48</inkml:trace>
  <inkml:trace contextRef="#ctx0" brushRef="#br0" timeOffset="13352.0844">8961 5098 0,'17'0'46,"1"0"-30,-1 0-16,36-18 16,36 0 31,-19 1-16,-35 17 0,-17 0 0,0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3-02-22T01:52:24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27852 3951 0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9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209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9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FE04ECF-DC69-4038-B1E8-BBC39008F6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今天，需要大家跟我一起学习</a:t>
            </a:r>
            <a:r>
              <a:rPr lang="en-US" altLang="zh-CN" dirty="0" err="1" smtClean="0"/>
              <a:t>AppServ</a:t>
            </a:r>
            <a:r>
              <a:rPr lang="zh-CN" altLang="en-US" dirty="0" smtClean="0"/>
              <a:t>的安装和调试。这些是涉及到的知识点和技能点。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0837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安装路径可以选，默认的是在</a:t>
            </a:r>
            <a:r>
              <a:rPr lang="en-US" altLang="zh-CN" dirty="0" smtClean="0"/>
              <a:t>c</a:t>
            </a:r>
            <a:r>
              <a:rPr lang="zh-CN" altLang="en-US" dirty="0" smtClean="0"/>
              <a:t>：区的</a:t>
            </a:r>
            <a:r>
              <a:rPr lang="en-US" altLang="zh-CN" dirty="0" err="1" smtClean="0"/>
              <a:t>AppServ</a:t>
            </a:r>
            <a:r>
              <a:rPr lang="zh-CN" altLang="en-US" dirty="0" smtClean="0"/>
              <a:t>目录下。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2041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个组件都选择。第一个是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服务器；第二个是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的数据库服务器；第三个是</a:t>
            </a:r>
            <a:r>
              <a:rPr lang="en-US" altLang="zh-CN" dirty="0" smtClean="0"/>
              <a:t>PHP</a:t>
            </a:r>
            <a:r>
              <a:rPr lang="zh-CN" altLang="en-US" dirty="0" smtClean="0"/>
              <a:t>超文本处理器，解析和执行</a:t>
            </a:r>
            <a:r>
              <a:rPr lang="en-US" altLang="zh-CN" dirty="0" smtClean="0"/>
              <a:t>PHP</a:t>
            </a:r>
            <a:r>
              <a:rPr lang="zh-CN" altLang="en-US" dirty="0" smtClean="0"/>
              <a:t>代码的；第四个是</a:t>
            </a:r>
            <a:r>
              <a:rPr lang="en-US" altLang="zh-CN" dirty="0" smtClean="0"/>
              <a:t>phpMyAdmin</a:t>
            </a:r>
            <a:r>
              <a:rPr lang="zh-CN" altLang="en-US" dirty="0" smtClean="0"/>
              <a:t>，一个</a:t>
            </a:r>
            <a:r>
              <a:rPr lang="en-US" altLang="zh-CN" dirty="0" smtClean="0"/>
              <a:t>B/S</a:t>
            </a:r>
            <a:r>
              <a:rPr lang="zh-CN" altLang="en-US" dirty="0" smtClean="0"/>
              <a:t>版的数据库管理系统。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644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第一个空是命名服务器的名称；第二个空是填管理员的邮箱地址；第三个空是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服务器的端口号设定，为了避免和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IIS</a:t>
            </a:r>
            <a:r>
              <a:rPr lang="zh-CN" altLang="en-US" dirty="0" smtClean="0"/>
              <a:t>端口冲突，选择</a:t>
            </a:r>
            <a:r>
              <a:rPr lang="en-US" altLang="zh-CN" dirty="0" smtClean="0"/>
              <a:t>8080</a:t>
            </a:r>
            <a:r>
              <a:rPr lang="zh-CN" altLang="en-US" dirty="0" smtClean="0"/>
              <a:t>为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服务器的端口。</a:t>
            </a:r>
            <a:r>
              <a:rPr lang="en-US" altLang="zh-CN" dirty="0" smtClean="0"/>
              <a:t>IIS</a:t>
            </a:r>
            <a:r>
              <a:rPr lang="zh-CN" altLang="en-US" dirty="0" smtClean="0"/>
              <a:t>是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系统自带的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服务器，默认的端口号是</a:t>
            </a:r>
            <a:r>
              <a:rPr lang="en-US" altLang="zh-CN" dirty="0" smtClean="0"/>
              <a:t>80</a:t>
            </a:r>
            <a:r>
              <a:rPr lang="zh-CN" altLang="en-US" dirty="0" smtClean="0"/>
              <a:t>。最后一个是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加密协议的端口号，这个不用改。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4544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密码设定，至少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位。按道理应该输入一个强密码，大小写和字母混合的。咱们因为上课，便于后续的调试代码，就统一用</a:t>
            </a:r>
            <a:r>
              <a:rPr lang="en-US" altLang="zh-CN" dirty="0" smtClean="0"/>
              <a:t>12345678</a:t>
            </a:r>
            <a:r>
              <a:rPr lang="zh-CN" altLang="en-US" dirty="0" smtClean="0"/>
              <a:t>。第二遍是校验。</a:t>
            </a:r>
            <a:endParaRPr lang="en-US" altLang="zh-CN" dirty="0" smtClean="0"/>
          </a:p>
          <a:p>
            <a:r>
              <a:rPr lang="en-US" altLang="zh-CN" dirty="0" smtClean="0"/>
              <a:t>MySQL</a:t>
            </a:r>
            <a:r>
              <a:rPr lang="zh-CN" altLang="en-US" dirty="0" smtClean="0"/>
              <a:t>的字符集的设定，在大家上数据库原理与应用的时候，已经讲过。这里，我们统一选择</a:t>
            </a:r>
            <a:r>
              <a:rPr lang="en-US" altLang="zh-CN" dirty="0" smtClean="0"/>
              <a:t>UTF-8</a:t>
            </a:r>
            <a:r>
              <a:rPr lang="zh-CN" altLang="en-US" dirty="0" smtClean="0"/>
              <a:t>，兼容性比较好。也请大家记住这个字符集。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2704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下面就是正常的等待了。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3223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这里涉及到两个服务，一个是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的服务，也就是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服务器；另一个是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数据库服务。无论是在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平台还是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平台，服务就是驻留在内存，时刻准备处理用户提出的请求。当前的选定状态，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计算机启动时自动启动。当然可以通过管理，可以暂停和重新启动。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7972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接下来的一个配置要点就是</a:t>
            </a:r>
            <a:r>
              <a:rPr lang="en-US" altLang="zh-CN" dirty="0" smtClean="0"/>
              <a:t>PHP</a:t>
            </a:r>
            <a:r>
              <a:rPr lang="zh-CN" altLang="en-US" dirty="0" smtClean="0"/>
              <a:t>缓冲区的设定。同样的，操作步骤也截图做成了胶片。不过我还是更愿意大家一起和我操作。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6395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点击开始菜单，找到</a:t>
            </a:r>
            <a:r>
              <a:rPr lang="en-US" altLang="zh-CN" dirty="0" err="1" smtClean="0"/>
              <a:t>AppServ</a:t>
            </a:r>
            <a:r>
              <a:rPr lang="zh-CN" altLang="en-US" dirty="0" smtClean="0"/>
              <a:t>，点击打开，找到</a:t>
            </a:r>
            <a:r>
              <a:rPr lang="en-US" altLang="zh-CN" dirty="0" smtClean="0"/>
              <a:t>php.ini</a:t>
            </a:r>
            <a:r>
              <a:rPr lang="zh-CN" altLang="en-US" dirty="0" smtClean="0"/>
              <a:t>文件。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5614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找到</a:t>
            </a:r>
            <a:r>
              <a:rPr lang="en-US" altLang="zh-CN" dirty="0" err="1" smtClean="0"/>
              <a:t>output_buffering</a:t>
            </a:r>
            <a:r>
              <a:rPr lang="zh-CN" altLang="en-US" dirty="0" smtClean="0"/>
              <a:t>这个参数，可以用查找的方法，</a:t>
            </a:r>
            <a:r>
              <a:rPr lang="en-US" altLang="zh-CN" dirty="0" err="1" smtClean="0"/>
              <a:t>Ctrl+F</a:t>
            </a:r>
            <a:r>
              <a:rPr lang="zh-CN" altLang="en-US" dirty="0" smtClean="0"/>
              <a:t>的方式。</a:t>
            </a:r>
            <a:endParaRPr lang="en-US" altLang="zh-CN" dirty="0" smtClean="0"/>
          </a:p>
          <a:p>
            <a:r>
              <a:rPr lang="en-US" altLang="zh-CN" dirty="0" err="1" smtClean="0"/>
              <a:t>output_buffering</a:t>
            </a:r>
            <a:r>
              <a:rPr lang="zh-CN" altLang="en-US" dirty="0" smtClean="0"/>
              <a:t>默认值是</a:t>
            </a:r>
            <a:r>
              <a:rPr lang="en-US" altLang="zh-CN" dirty="0" smtClean="0"/>
              <a:t>4096</a:t>
            </a:r>
            <a:r>
              <a:rPr lang="zh-CN" altLang="en-US" dirty="0" smtClean="0"/>
              <a:t>，但是有时需要更大的缓冲区，所以咱们就设为</a:t>
            </a:r>
            <a:r>
              <a:rPr lang="en-US" altLang="zh-CN" dirty="0" smtClean="0"/>
              <a:t>On</a:t>
            </a:r>
            <a:r>
              <a:rPr lang="zh-CN" altLang="en-US" dirty="0" smtClean="0"/>
              <a:t>。点击文件</a:t>
            </a:r>
            <a:r>
              <a:rPr lang="en-US" altLang="zh-CN" dirty="0" smtClean="0"/>
              <a:t>/</a:t>
            </a:r>
            <a:r>
              <a:rPr lang="zh-CN" altLang="en-US" dirty="0" smtClean="0"/>
              <a:t>保存。</a:t>
            </a:r>
            <a:endParaRPr lang="en-US" altLang="zh-CN" dirty="0" smtClean="0"/>
          </a:p>
          <a:p>
            <a:r>
              <a:rPr lang="zh-CN" altLang="en-US" dirty="0" smtClean="0"/>
              <a:t>然后重启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服务。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4315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重启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Apache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服务。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832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为了学习动态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技术，需要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服务器、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服务器和</a:t>
            </a:r>
            <a:r>
              <a:rPr lang="en-US" altLang="zh-CN" dirty="0" smtClean="0"/>
              <a:t>PHP</a:t>
            </a:r>
            <a:r>
              <a:rPr lang="zh-CN" altLang="en-US" dirty="0" smtClean="0"/>
              <a:t>解析器，上面是相关软件的下载的官网。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497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同学们，还记得刚才安装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AppServ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的时候，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MySQL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的字符集选择是哪个？这位同学回答一下。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UTF-8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，没错。这就涉及到三源同码的问题。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0693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同学们请看这是什么情况。这个是随机展示某一门课程信息的页面。怎么出现了不认识的字？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344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我们来看一下，左边呈现在客户端的网页，其实是一个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HTML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文件，是三个方面的文本的汇集：数据库、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HTML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文件和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PHP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文件。它们通过相应的路径汇集到客户端的浏览器。这就是为什么会有三源同码的问题？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三源同码体现的是工匠精神，一个好的动态网站，绝对不能出另外，由于大家做的是网站，受众广，影响面大，一定要注意职业素养。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现乱码。</a:t>
            </a:r>
            <a:endParaRPr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1802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知其然也知其所以然了，所以要三源同码。接下来的</a:t>
            </a:r>
            <a:r>
              <a:rPr lang="en-US" altLang="zh-CN" dirty="0" smtClean="0"/>
              <a:t>PHP</a:t>
            </a:r>
            <a:r>
              <a:rPr lang="zh-CN" altLang="en-US" dirty="0" smtClean="0"/>
              <a:t>编程，一定要注意这个原则。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4400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知识点是上面所提到的。关于技能点注意事项有哪些？同学们大家一起说：</a:t>
            </a:r>
            <a:endParaRPr lang="en-US" altLang="zh-CN" dirty="0" smtClean="0"/>
          </a:p>
          <a:p>
            <a:pPr lvl="0" rtl="0"/>
            <a:r>
              <a:rPr lang="zh-CN" altLang="zh-CN" smtClean="0"/>
              <a:t>端口设置</a:t>
            </a:r>
            <a:r>
              <a:rPr lang="zh-CN" altLang="en-US" smtClean="0"/>
              <a:t>、</a:t>
            </a:r>
            <a:r>
              <a:rPr lang="zh-CN" altLang="zh-CN" smtClean="0"/>
              <a:t>密码设定</a:t>
            </a:r>
            <a:r>
              <a:rPr lang="zh-CN" altLang="en-US" smtClean="0"/>
              <a:t>、</a:t>
            </a:r>
            <a:r>
              <a:rPr lang="zh-CN" altLang="zh-CN" smtClean="0"/>
              <a:t>字符集选择</a:t>
            </a:r>
            <a:r>
              <a:rPr lang="zh-CN" altLang="en-US" smtClean="0"/>
              <a:t>、</a:t>
            </a:r>
            <a:r>
              <a:rPr lang="en-US" altLang="zh-CN" smtClean="0"/>
              <a:t>PHP</a:t>
            </a:r>
            <a:r>
              <a:rPr lang="zh-CN" altLang="en-US" dirty="0" smtClean="0"/>
              <a:t>缓冲区的设定</a:t>
            </a: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8893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最后是课题留白，我们安装的时候，</a:t>
            </a:r>
            <a:r>
              <a:rPr lang="en-US" altLang="zh-CN" dirty="0" smtClean="0"/>
              <a:t>Apache Web</a:t>
            </a:r>
            <a:r>
              <a:rPr lang="zh-CN" altLang="en-US" dirty="0" smtClean="0"/>
              <a:t>服务器的端口是</a:t>
            </a:r>
            <a:r>
              <a:rPr lang="en-US" altLang="zh-CN" dirty="0" smtClean="0"/>
              <a:t>8080 </a:t>
            </a:r>
            <a:r>
              <a:rPr lang="zh-CN" altLang="en-US" dirty="0" smtClean="0"/>
              <a:t>，如果想改成其他的，例如</a:t>
            </a:r>
            <a:r>
              <a:rPr lang="en-US" altLang="zh-CN" dirty="0" smtClean="0"/>
              <a:t>8888</a:t>
            </a:r>
            <a:r>
              <a:rPr lang="zh-CN" altLang="en-US" dirty="0" smtClean="0"/>
              <a:t>，怎么办？这个是留给大家的问题。</a:t>
            </a:r>
            <a:endParaRPr lang="en-US" altLang="zh-CN" dirty="0" smtClean="0"/>
          </a:p>
          <a:p>
            <a:r>
              <a:rPr lang="zh-CN" altLang="en-US" dirty="0" smtClean="0"/>
              <a:t>谢谢各位的聆听。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1676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安装的方式，可以是三个软件单独安装，再进行配置；也可以利用集成的软件安装。我们这门课，选择使用</a:t>
            </a:r>
            <a:r>
              <a:rPr lang="en-US" altLang="zh-CN" dirty="0" err="1" smtClean="0"/>
              <a:t>AppServ</a:t>
            </a:r>
            <a:r>
              <a:rPr lang="zh-CN" altLang="en-US" dirty="0" smtClean="0"/>
              <a:t>作为学习环境。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121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AppServ</a:t>
            </a:r>
            <a:r>
              <a:rPr lang="zh-CN" altLang="en-US" dirty="0" smtClean="0"/>
              <a:t>包含了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服务器、</a:t>
            </a:r>
            <a:r>
              <a:rPr lang="en-US" altLang="zh-CN" dirty="0" smtClean="0"/>
              <a:t>PHP</a:t>
            </a:r>
            <a:r>
              <a:rPr lang="zh-CN" altLang="en-US" dirty="0" smtClean="0"/>
              <a:t>解析器、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数据库服务器和一个</a:t>
            </a:r>
            <a:r>
              <a:rPr lang="en-US" altLang="zh-CN" dirty="0" smtClean="0"/>
              <a:t>B/S</a:t>
            </a:r>
            <a:r>
              <a:rPr lang="zh-CN" altLang="en-US" dirty="0" smtClean="0"/>
              <a:t>版的数据库管理软件</a:t>
            </a:r>
            <a:r>
              <a:rPr lang="en-US" altLang="zh-CN" dirty="0" smtClean="0"/>
              <a:t>phpMyAdmin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9511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这个图上次课也讲过，是动态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的架构。蓝色底的区域是</a:t>
            </a:r>
            <a:r>
              <a:rPr lang="en-US" altLang="zh-CN" dirty="0" err="1" smtClean="0"/>
              <a:t>AppServ</a:t>
            </a:r>
            <a:r>
              <a:rPr lang="zh-CN" altLang="en-US" dirty="0" smtClean="0"/>
              <a:t>套件，能提供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服务、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的数据库服务和对</a:t>
            </a:r>
            <a:r>
              <a:rPr lang="en-US" altLang="zh-CN" dirty="0" smtClean="0"/>
              <a:t>PHP</a:t>
            </a:r>
            <a:r>
              <a:rPr lang="zh-CN" altLang="en-US" dirty="0" smtClean="0"/>
              <a:t>脚本的解析与执行。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5264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接下来就要进行</a:t>
            </a:r>
            <a:r>
              <a:rPr lang="en-US" altLang="zh-CN" dirty="0" err="1" smtClean="0"/>
              <a:t>AppServ</a:t>
            </a:r>
            <a:r>
              <a:rPr lang="zh-CN" altLang="en-US" dirty="0" smtClean="0"/>
              <a:t>的安装。分发给各位同学的有两个安装程序，一个是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位的，一个是</a:t>
            </a:r>
            <a:r>
              <a:rPr lang="en-US" altLang="zh-CN" dirty="0" smtClean="0"/>
              <a:t>64</a:t>
            </a:r>
            <a:r>
              <a:rPr lang="zh-CN" altLang="en-US" dirty="0" smtClean="0"/>
              <a:t>位的。取决于你的计算机操作系统。</a:t>
            </a:r>
            <a:endParaRPr lang="en-US" altLang="zh-CN" dirty="0" smtClean="0"/>
          </a:p>
          <a:p>
            <a:r>
              <a:rPr lang="zh-CN" altLang="en-US" dirty="0" smtClean="0"/>
              <a:t>安装过程我们录了屏，同时也截了图做成胶片。</a:t>
            </a:r>
            <a:endParaRPr lang="en-US" altLang="zh-CN" dirty="0" smtClean="0"/>
          </a:p>
          <a:p>
            <a:r>
              <a:rPr lang="zh-CN" altLang="en-US" dirty="0" smtClean="0"/>
              <a:t>下面我就演示一下安装过程，请同学们跟着一起做。跟不上也没问题。我会再用胶片讲解的方式给大家讲一下要点。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5479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接下来我们进行现场演示安装过程，实际操作。请同学们跟着一起做。用双循环的方式，先做一遍，再讲一遍，把主要步骤给同学们做解说。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741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点击</a:t>
            </a:r>
            <a:r>
              <a:rPr lang="en-US" altLang="zh-CN" dirty="0" smtClean="0"/>
              <a:t>next</a:t>
            </a:r>
            <a:r>
              <a:rPr lang="zh-CN" altLang="en-US" dirty="0" smtClean="0"/>
              <a:t>准备安装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7669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这里是一个许可证同意的验证。要有仪式感，这里点击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I Agree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，向开源软件工作者致敬，尊重他人就是尊重自己。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E04ECF-DC69-4038-B1E8-BBC39008F6E1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0534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" y="2438401"/>
            <a:ext cx="12012084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sp>
        <p:nvSpPr>
          <p:cNvPr id="870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676400"/>
            <a:ext cx="103632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870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13208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440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EA93D43-3F16-44F6-99E7-D8BC419494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023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D570E-CDEB-4C56-9953-9D0DEAF3C6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0389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38733" y="214313"/>
            <a:ext cx="2601384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34584" y="214313"/>
            <a:ext cx="7600949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7F775B-0AAD-48BA-9C8F-C44D530E8E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3930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103632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76917" y="4151313"/>
            <a:ext cx="103632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A5690-EE6D-4410-A151-394FB2FE45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8177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576917" y="2017713"/>
            <a:ext cx="10363200" cy="4114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BEAC4B-3552-4DCB-BF7D-7FDB352F10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1939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103632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76917" y="4151313"/>
            <a:ext cx="103632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305DF-F239-48CE-A4F0-DB3F7E1CBA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7459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8D794-6426-4DA6-845E-DB825B8FBC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5758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420166-A78A-45EC-B37F-B604509E6A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6094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F4DC25-79B3-4C23-877B-821188C1D4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332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F6DA7E-FB3E-4A8F-ADAE-7049511FA6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8157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95213B-DD9D-4E0C-8901-6CC0CBDED3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5759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7D2DB-A16C-4261-A730-24021D6CC5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6032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C4A9B1-F846-4B8A-9E33-453A3D57F6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392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96F1A7-D2DE-4E9E-AF4C-A0DC18B085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5674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556684" y="1098551"/>
            <a:ext cx="58420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1066801" y="1098551"/>
            <a:ext cx="438151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721785" y="1520826"/>
            <a:ext cx="563033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1214967" y="1520826"/>
            <a:ext cx="491067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69333" y="1447801"/>
            <a:ext cx="747184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1016000" y="990601"/>
            <a:ext cx="42333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590551" y="1781175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534585" y="214314"/>
            <a:ext cx="10390716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76917" y="2017713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860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49400" y="6243638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60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76800" y="6243638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60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89533" y="6243638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E046266A-0D0F-48C1-A921-C0798956E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customXml" Target="../ink/ink5.xml"/><Relationship Id="rId4" Type="http://schemas.openxmlformats.org/officeDocument/2006/relationships/image" Target="../media/image7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diagramLayout" Target="../diagrams/layout1.xml"/><Relationship Id="rId7" Type="http://schemas.openxmlformats.org/officeDocument/2006/relationships/customXml" Target="../ink/ink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数据库原理与应用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教师：张健</a:t>
            </a:r>
            <a:endParaRPr lang="en-US" altLang="zh-CN" dirty="0"/>
          </a:p>
          <a:p>
            <a:r>
              <a:rPr lang="zh-CN" altLang="en-US" dirty="0"/>
              <a:t>办公室：厚德楼</a:t>
            </a:r>
            <a:r>
              <a:rPr lang="en-US" altLang="zh-CN" dirty="0" smtClean="0"/>
              <a:t>413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A93D43-3F16-44F6-99E7-D8BC4194942D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26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SQL</a:t>
            </a:r>
            <a:r>
              <a:rPr lang="zh-CN" altLang="zh-CN" b="1" dirty="0" smtClean="0"/>
              <a:t>语言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SQL</a:t>
            </a:r>
            <a:r>
              <a:rPr lang="zh-CN" altLang="zh-CN" dirty="0"/>
              <a:t>（</a:t>
            </a:r>
            <a:r>
              <a:rPr lang="en-US" altLang="zh-CN" dirty="0"/>
              <a:t>Structured Query Language</a:t>
            </a:r>
            <a:r>
              <a:rPr lang="zh-CN" altLang="zh-CN" dirty="0"/>
              <a:t>）语言的全称是结构化查询语言。数据库管理系统通过</a:t>
            </a:r>
            <a:r>
              <a:rPr lang="en-US" altLang="zh-CN" dirty="0"/>
              <a:t>SQL</a:t>
            </a:r>
            <a:r>
              <a:rPr lang="zh-CN" altLang="zh-CN" dirty="0"/>
              <a:t>语言来管理数据库中的数据。</a:t>
            </a:r>
            <a:r>
              <a:rPr lang="en-US" altLang="zh-CN" dirty="0"/>
              <a:t>MySQL</a:t>
            </a:r>
            <a:r>
              <a:rPr lang="zh-CN" altLang="zh-CN" dirty="0"/>
              <a:t>从它的</a:t>
            </a:r>
            <a:r>
              <a:rPr lang="en-US" altLang="zh-CN" dirty="0"/>
              <a:t>3.22</a:t>
            </a:r>
            <a:r>
              <a:rPr lang="zh-CN" altLang="zh-CN" dirty="0"/>
              <a:t>的版本，提供了基本的</a:t>
            </a:r>
            <a:r>
              <a:rPr lang="en-US" altLang="zh-CN" dirty="0"/>
              <a:t>SQL</a:t>
            </a:r>
            <a:r>
              <a:rPr lang="zh-CN" altLang="zh-CN" dirty="0"/>
              <a:t>支持。</a:t>
            </a:r>
          </a:p>
          <a:p>
            <a:r>
              <a:rPr lang="en-US" altLang="zh-CN" dirty="0"/>
              <a:t>SQL</a:t>
            </a:r>
            <a:r>
              <a:rPr lang="zh-CN" altLang="zh-CN" dirty="0"/>
              <a:t>语言分为三个部分：</a:t>
            </a:r>
          </a:p>
          <a:p>
            <a:pPr lvl="1"/>
            <a:r>
              <a:rPr lang="zh-CN" altLang="zh-CN" dirty="0"/>
              <a:t>数据定义语言（</a:t>
            </a:r>
            <a:r>
              <a:rPr lang="en-US" altLang="zh-CN" dirty="0"/>
              <a:t>Data Definition Language</a:t>
            </a:r>
            <a:r>
              <a:rPr lang="zh-CN" altLang="zh-CN" dirty="0"/>
              <a:t>，简称为</a:t>
            </a:r>
            <a:r>
              <a:rPr lang="en-US" altLang="zh-CN" dirty="0"/>
              <a:t>DDL</a:t>
            </a:r>
            <a:r>
              <a:rPr lang="zh-CN" altLang="zh-CN" dirty="0"/>
              <a:t>）；</a:t>
            </a:r>
          </a:p>
          <a:p>
            <a:pPr lvl="1"/>
            <a:r>
              <a:rPr lang="zh-CN" altLang="zh-CN" dirty="0"/>
              <a:t>数据操作语言（</a:t>
            </a:r>
            <a:r>
              <a:rPr lang="en-US" altLang="zh-CN" dirty="0"/>
              <a:t>Data Manipulation Language</a:t>
            </a:r>
            <a:r>
              <a:rPr lang="zh-CN" altLang="zh-CN" dirty="0"/>
              <a:t>，简称为</a:t>
            </a:r>
            <a:r>
              <a:rPr lang="en-US" altLang="zh-CN" dirty="0"/>
              <a:t>DML</a:t>
            </a:r>
            <a:r>
              <a:rPr lang="zh-CN" altLang="zh-CN" dirty="0"/>
              <a:t>）；</a:t>
            </a:r>
          </a:p>
          <a:p>
            <a:pPr lvl="1"/>
            <a:r>
              <a:rPr lang="zh-CN" altLang="zh-CN" dirty="0"/>
              <a:t>数据控制语言（</a:t>
            </a:r>
            <a:r>
              <a:rPr lang="en-US" altLang="zh-CN" dirty="0"/>
              <a:t>Data Control Language</a:t>
            </a:r>
            <a:r>
              <a:rPr lang="zh-CN" altLang="zh-CN" dirty="0"/>
              <a:t>，简称为</a:t>
            </a:r>
            <a:r>
              <a:rPr lang="en-US" altLang="zh-CN" dirty="0"/>
              <a:t>DCL</a:t>
            </a:r>
            <a:r>
              <a:rPr lang="zh-CN" altLang="zh-CN" dirty="0"/>
              <a:t>）；</a:t>
            </a:r>
          </a:p>
          <a:p>
            <a:r>
              <a:rPr lang="en-US" altLang="zh-CN" dirty="0"/>
              <a:t>DDL</a:t>
            </a:r>
            <a:r>
              <a:rPr lang="zh-CN" altLang="zh-CN" dirty="0"/>
              <a:t>语句主要有：</a:t>
            </a:r>
            <a:r>
              <a:rPr lang="en-US" altLang="zh-CN" dirty="0"/>
              <a:t>CREATE TABLE</a:t>
            </a:r>
            <a:r>
              <a:rPr lang="zh-CN" altLang="zh-CN" dirty="0"/>
              <a:t>……；</a:t>
            </a:r>
          </a:p>
          <a:p>
            <a:r>
              <a:rPr lang="en-US" altLang="zh-CN" dirty="0"/>
              <a:t>DML</a:t>
            </a:r>
            <a:r>
              <a:rPr lang="zh-CN" altLang="zh-CN" dirty="0"/>
              <a:t>语句主要有：</a:t>
            </a:r>
            <a:r>
              <a:rPr lang="en-US" altLang="zh-CN" dirty="0"/>
              <a:t>SELECT</a:t>
            </a:r>
            <a:r>
              <a:rPr lang="zh-CN" altLang="zh-CN" dirty="0"/>
              <a:t>，</a:t>
            </a:r>
            <a:r>
              <a:rPr lang="en-US" altLang="zh-CN" dirty="0"/>
              <a:t>INSERT</a:t>
            </a:r>
            <a:r>
              <a:rPr lang="zh-CN" altLang="zh-CN" dirty="0"/>
              <a:t>，</a:t>
            </a:r>
            <a:r>
              <a:rPr lang="en-US" altLang="zh-CN" dirty="0"/>
              <a:t>UPDATE</a:t>
            </a:r>
            <a:r>
              <a:rPr lang="zh-CN" altLang="zh-CN" dirty="0"/>
              <a:t>，</a:t>
            </a:r>
            <a:r>
              <a:rPr lang="en-US" altLang="zh-CN" dirty="0"/>
              <a:t>DELETE</a:t>
            </a:r>
            <a:r>
              <a:rPr lang="zh-CN" altLang="zh-CN" dirty="0"/>
              <a:t>；</a:t>
            </a:r>
          </a:p>
          <a:p>
            <a:r>
              <a:rPr lang="en-US" altLang="zh-CN" dirty="0"/>
              <a:t>DCL</a:t>
            </a:r>
            <a:r>
              <a:rPr lang="zh-CN" altLang="zh-CN" dirty="0"/>
              <a:t>语句主要有：</a:t>
            </a:r>
            <a:r>
              <a:rPr lang="en-US" altLang="zh-CN" dirty="0"/>
              <a:t>GRANT</a:t>
            </a:r>
            <a:r>
              <a:rPr lang="zh-CN" altLang="zh-CN" dirty="0"/>
              <a:t>，</a:t>
            </a:r>
            <a:r>
              <a:rPr lang="en-US" altLang="zh-CN" dirty="0"/>
              <a:t>REVOKE</a:t>
            </a:r>
            <a:r>
              <a:rPr lang="zh-CN" altLang="zh-CN" dirty="0"/>
              <a:t>；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28D794-6426-4DA6-845E-DB825B8FBCC9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/>
              <p14:cNvContentPartPr/>
              <p14:nvPr/>
            </p14:nvContentPartPr>
            <p14:xfrm>
              <a:off x="2921040" y="1657440"/>
              <a:ext cx="1543320" cy="3812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1680" y="1648080"/>
                <a:ext cx="1562040" cy="39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001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/>
              <a:t>AppServ</a:t>
            </a:r>
            <a:r>
              <a:rPr lang="zh-CN" altLang="en-US" sz="4000"/>
              <a:t>安装与调试</a:t>
            </a:r>
            <a:endParaRPr lang="zh-CN" altLang="en-US" sz="4000" dirty="0" smtClean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355561300"/>
              </p:ext>
            </p:extLst>
          </p:nvPr>
        </p:nvGraphicFramePr>
        <p:xfrm>
          <a:off x="1576917" y="2017712"/>
          <a:ext cx="10363200" cy="4723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45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6917" y="2636912"/>
            <a:ext cx="10063699" cy="30963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76915" y="4891686"/>
            <a:ext cx="10063699" cy="6040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76916" y="2017713"/>
            <a:ext cx="10615083" cy="4114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zh-CN" dirty="0"/>
              <a:t>安装</a:t>
            </a:r>
            <a:r>
              <a:rPr lang="en-US" altLang="zh-CN" dirty="0" err="1" smtClean="0"/>
              <a:t>Apache+MySQL+PHP</a:t>
            </a:r>
            <a:r>
              <a:rPr lang="zh-CN" altLang="zh-CN" dirty="0" smtClean="0"/>
              <a:t>的相关</a:t>
            </a:r>
            <a:r>
              <a:rPr lang="zh-CN" altLang="en-US" dirty="0"/>
              <a:t>官</a:t>
            </a:r>
            <a:r>
              <a:rPr lang="zh-CN" altLang="zh-CN" dirty="0" smtClean="0"/>
              <a:t>网。</a:t>
            </a:r>
            <a:endParaRPr lang="zh-CN" altLang="zh-CN" dirty="0"/>
          </a:p>
          <a:p>
            <a:pPr marL="0" indent="0">
              <a:buNone/>
              <a:defRPr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/>
              <a:t>Apache</a:t>
            </a:r>
            <a:r>
              <a:rPr lang="zh-CN" altLang="zh-CN" dirty="0"/>
              <a:t>的官网：</a:t>
            </a:r>
            <a:r>
              <a:rPr lang="en-US" altLang="zh-CN" dirty="0"/>
              <a:t>http://www.apache.org</a:t>
            </a:r>
            <a:r>
              <a:rPr lang="en-US" altLang="zh-CN" dirty="0" smtClean="0"/>
              <a:t>/</a:t>
            </a:r>
            <a:endParaRPr lang="zh-CN" altLang="zh-CN" dirty="0"/>
          </a:p>
          <a:p>
            <a:pPr marL="0" indent="0">
              <a:buNone/>
              <a:defRPr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/>
              <a:t>MySQL</a:t>
            </a:r>
            <a:r>
              <a:rPr lang="zh-CN" altLang="zh-CN" dirty="0"/>
              <a:t>的官网：</a:t>
            </a:r>
            <a:r>
              <a:rPr lang="en-US" altLang="zh-CN" dirty="0"/>
              <a:t>http://www.mysql.com</a:t>
            </a:r>
            <a:r>
              <a:rPr lang="en-US" altLang="zh-CN" dirty="0" smtClean="0"/>
              <a:t>/</a:t>
            </a:r>
            <a:endParaRPr lang="zh-CN" altLang="zh-CN" dirty="0"/>
          </a:p>
          <a:p>
            <a:pPr marL="0" indent="0">
              <a:buNone/>
              <a:defRPr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dirty="0"/>
              <a:t>PHP</a:t>
            </a:r>
            <a:r>
              <a:rPr lang="zh-CN" altLang="zh-CN" dirty="0"/>
              <a:t>的官网：</a:t>
            </a:r>
            <a:r>
              <a:rPr lang="en-US" altLang="zh-CN" dirty="0"/>
              <a:t>http://www.php.net</a:t>
            </a:r>
            <a:r>
              <a:rPr lang="en-US" altLang="zh-CN" dirty="0" smtClean="0"/>
              <a:t>/</a:t>
            </a:r>
          </a:p>
          <a:p>
            <a:pPr marL="0" indent="0">
              <a:buNone/>
              <a:defRPr/>
            </a:pPr>
            <a:r>
              <a:rPr lang="zh-CN" altLang="zh-CN" smtClean="0"/>
              <a:t>（</a:t>
            </a:r>
            <a:r>
              <a:rPr lang="en-US" altLang="zh-CN" smtClean="0"/>
              <a:t>4</a:t>
            </a:r>
            <a:r>
              <a:rPr lang="zh-CN" altLang="zh-CN" smtClean="0"/>
              <a:t>）</a:t>
            </a:r>
            <a:r>
              <a:rPr lang="en-US" altLang="zh-CN" dirty="0"/>
              <a:t>XAMPP</a:t>
            </a:r>
            <a:r>
              <a:rPr lang="zh-CN" altLang="zh-CN" dirty="0"/>
              <a:t>的官网</a:t>
            </a:r>
            <a:r>
              <a:rPr lang="zh-CN" altLang="zh-CN" dirty="0" smtClean="0"/>
              <a:t>：</a:t>
            </a:r>
            <a:r>
              <a:rPr lang="en-US" altLang="zh-CN" dirty="0"/>
              <a:t>http://www.xampp.cc</a:t>
            </a:r>
            <a:r>
              <a:rPr lang="en-US" altLang="zh-CN" dirty="0" smtClean="0"/>
              <a:t>/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zh-CN" altLang="zh-CN" smtClean="0">
                <a:solidFill>
                  <a:srgbClr val="FF0000"/>
                </a:solidFill>
              </a:rPr>
              <a:t>（</a:t>
            </a:r>
            <a:r>
              <a:rPr lang="en-US" altLang="zh-CN" smtClean="0">
                <a:solidFill>
                  <a:srgbClr val="FF0000"/>
                </a:solidFill>
              </a:rPr>
              <a:t>5</a:t>
            </a:r>
            <a:r>
              <a:rPr lang="zh-CN" altLang="zh-CN" smtClean="0">
                <a:solidFill>
                  <a:srgbClr val="FF0000"/>
                </a:solidFill>
              </a:rPr>
              <a:t>）</a:t>
            </a:r>
            <a:r>
              <a:rPr lang="en-US" altLang="zh-CN">
                <a:solidFill>
                  <a:srgbClr val="FF0000"/>
                </a:solidFill>
              </a:rPr>
              <a:t>AppServ</a:t>
            </a:r>
            <a:r>
              <a:rPr lang="zh-CN" altLang="zh-CN">
                <a:solidFill>
                  <a:srgbClr val="FF0000"/>
                </a:solidFill>
              </a:rPr>
              <a:t>的官网：</a:t>
            </a:r>
            <a:r>
              <a:rPr lang="en-US" altLang="zh-CN">
                <a:solidFill>
                  <a:srgbClr val="FF0000"/>
                </a:solidFill>
              </a:rPr>
              <a:t>https://www.appserv.org/en/</a:t>
            </a:r>
          </a:p>
          <a:p>
            <a:pPr marL="0" indent="0">
              <a:buNone/>
              <a:defRPr/>
            </a:pPr>
            <a:endParaRPr lang="zh-CN" altLang="zh-CN" dirty="0"/>
          </a:p>
        </p:txBody>
      </p:sp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获取</a:t>
            </a:r>
            <a:r>
              <a:rPr lang="en-US" altLang="zh-CN" dirty="0" err="1" smtClean="0"/>
              <a:t>Apache+MySQL+PHP</a:t>
            </a:r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AF6FE8-B485-4658-B669-E204BBF7BA54}" type="slidenum">
              <a:rPr lang="en-US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188287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A45220D-72C1-4531-B36D-6C2B1EC1B586}" type="slidenum">
              <a:rPr lang="en-US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zh-CN" sz="140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 smtClean="0"/>
              <a:t>……</a:t>
            </a:r>
            <a:r>
              <a:rPr lang="zh-CN" altLang="en-US" sz="4000" dirty="0"/>
              <a:t>获取</a:t>
            </a:r>
            <a:r>
              <a:rPr lang="en-US" altLang="zh-CN" sz="4000" dirty="0" err="1"/>
              <a:t>Apache+MySQL+PHP</a:t>
            </a:r>
            <a:endParaRPr lang="zh-CN" altLang="en-US" sz="4000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三个软件单独安装，再进行配置</a:t>
            </a:r>
          </a:p>
          <a:p>
            <a:pPr eaLnBrk="1" hangingPunct="1"/>
            <a:r>
              <a:rPr lang="zh-CN" altLang="en-US" dirty="0" smtClean="0"/>
              <a:t>利用集成软件三个一起安装。</a:t>
            </a:r>
          </a:p>
        </p:txBody>
      </p:sp>
      <p:sp>
        <p:nvSpPr>
          <p:cNvPr id="5" name="剪去对角的矩形 4"/>
          <p:cNvSpPr/>
          <p:nvPr/>
        </p:nvSpPr>
        <p:spPr>
          <a:xfrm>
            <a:off x="1576917" y="3573016"/>
            <a:ext cx="9127595" cy="2088232"/>
          </a:xfrm>
          <a:prstGeom prst="snip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3200" dirty="0">
                <a:solidFill>
                  <a:srgbClr val="FF0000"/>
                </a:solidFill>
              </a:rPr>
              <a:t>就平台的便利性，建议使用</a:t>
            </a:r>
            <a:r>
              <a:rPr lang="en-US" altLang="zh-CN" sz="3200" dirty="0" err="1">
                <a:solidFill>
                  <a:srgbClr val="FF0000"/>
                </a:solidFill>
              </a:rPr>
              <a:t>AppServ</a:t>
            </a:r>
            <a:r>
              <a:rPr lang="zh-CN" altLang="en-US" sz="3200" dirty="0">
                <a:solidFill>
                  <a:srgbClr val="FF0000"/>
                </a:solidFill>
              </a:rPr>
              <a:t>或者</a:t>
            </a:r>
            <a:r>
              <a:rPr lang="en-US" altLang="zh-CN" sz="3200" dirty="0">
                <a:solidFill>
                  <a:srgbClr val="FF0000"/>
                </a:solidFill>
              </a:rPr>
              <a:t>XAMPP</a:t>
            </a:r>
            <a:r>
              <a:rPr lang="zh-CN" altLang="en-US" sz="3200" dirty="0">
                <a:solidFill>
                  <a:srgbClr val="FF0000"/>
                </a:solidFill>
              </a:rPr>
              <a:t>的产品，即利用集成软件包，来安装和配置网络服务器、数据库服务器和脚本服务器。</a:t>
            </a:r>
          </a:p>
        </p:txBody>
      </p:sp>
    </p:spTree>
    <p:extLst>
      <p:ext uri="{BB962C8B-B14F-4D97-AF65-F5344CB8AC3E}">
        <p14:creationId xmlns:p14="http://schemas.microsoft.com/office/powerpoint/2010/main" val="185252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AppServ</a:t>
            </a:r>
            <a:r>
              <a:rPr lang="zh-CN" altLang="en-US" dirty="0" smtClean="0"/>
              <a:t>介绍</a:t>
            </a:r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AppServ</a:t>
            </a:r>
            <a:r>
              <a:rPr lang="en-US" altLang="zh-CN" dirty="0" smtClean="0"/>
              <a:t> </a:t>
            </a:r>
            <a:r>
              <a:rPr lang="zh-CN" altLang="en-US" dirty="0" smtClean="0"/>
              <a:t>是 </a:t>
            </a:r>
            <a:r>
              <a:rPr lang="en-US" altLang="zh-CN" dirty="0" smtClean="0"/>
              <a:t>PHP </a:t>
            </a:r>
            <a:r>
              <a:rPr lang="zh-CN" altLang="en-US" dirty="0" smtClean="0"/>
              <a:t>网页架站工具组合包，作者将一些网络上免费的架站资源重新包装成单一的安装程序，以方便初学者快速完成架站</a:t>
            </a:r>
            <a:endParaRPr lang="en-US" altLang="zh-CN" dirty="0" smtClean="0"/>
          </a:p>
          <a:p>
            <a:r>
              <a:rPr lang="en-US" altLang="zh-CN" dirty="0" err="1" smtClean="0"/>
              <a:t>AppServ</a:t>
            </a:r>
            <a:r>
              <a:rPr lang="en-US" altLang="zh-CN" dirty="0" smtClean="0"/>
              <a:t> </a:t>
            </a:r>
            <a:r>
              <a:rPr lang="zh-CN" altLang="en-US" dirty="0" smtClean="0"/>
              <a:t>所包含的软件有：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Apache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Apache Monitor</a:t>
            </a:r>
            <a:endParaRPr lang="en-US" altLang="zh-CN" dirty="0"/>
          </a:p>
          <a:p>
            <a:pPr lvl="1"/>
            <a:r>
              <a:rPr lang="en-US" altLang="zh-CN" dirty="0" smtClean="0"/>
              <a:t>MySQL</a:t>
            </a:r>
          </a:p>
          <a:p>
            <a:pPr lvl="1"/>
            <a:r>
              <a:rPr lang="en-US" altLang="zh-CN" dirty="0"/>
              <a:t>PHP</a:t>
            </a:r>
          </a:p>
          <a:p>
            <a:pPr lvl="1"/>
            <a:r>
              <a:rPr lang="en-US" altLang="zh-CN" dirty="0" smtClean="0"/>
              <a:t>phpMyAdmin</a:t>
            </a:r>
            <a:endParaRPr lang="zh-CN" altLang="en-US" dirty="0" smtClean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E96A146-8767-4D32-8865-08404163E246}" type="slidenum">
              <a:rPr lang="en-US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143008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9564" y="1988840"/>
            <a:ext cx="6035028" cy="45365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reflection stA="0"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AppServ</a:t>
            </a:r>
            <a:r>
              <a:rPr lang="zh-CN" altLang="en-US" dirty="0" smtClean="0"/>
              <a:t>套件架构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127448" y="2132856"/>
            <a:ext cx="8856983" cy="4329113"/>
            <a:chOff x="722313" y="2022475"/>
            <a:chExt cx="7937248" cy="4329113"/>
          </a:xfrm>
        </p:grpSpPr>
        <p:sp>
          <p:nvSpPr>
            <p:cNvPr id="15" name="Text Box 33"/>
            <p:cNvSpPr txBox="1">
              <a:spLocks noChangeArrowheads="1"/>
            </p:cNvSpPr>
            <p:nvPr/>
          </p:nvSpPr>
          <p:spPr bwMode="auto">
            <a:xfrm>
              <a:off x="1995488" y="2022475"/>
              <a:ext cx="2165350" cy="4175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zh-CN" sz="14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①向</a:t>
              </a:r>
              <a:r>
                <a:rPr lang="zh-C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浏览器提供一个表</a:t>
              </a:r>
              <a:r>
                <a:rPr lang="zh-CN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单</a:t>
              </a:r>
              <a:endParaRPr lang="zh-CN" altLang="zh-CN" sz="1600" dirty="0"/>
            </a:p>
          </p:txBody>
        </p:sp>
        <p:pic>
          <p:nvPicPr>
            <p:cNvPr id="16" name="Picture 3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2313" y="2832100"/>
              <a:ext cx="1108075" cy="1309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2149475"/>
              <a:ext cx="1106488" cy="178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Line 30"/>
            <p:cNvSpPr>
              <a:spLocks noChangeShapeType="1"/>
            </p:cNvSpPr>
            <p:nvPr/>
          </p:nvSpPr>
          <p:spPr bwMode="auto">
            <a:xfrm flipH="1">
              <a:off x="4160838" y="2278063"/>
              <a:ext cx="1846262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 flipH="1">
              <a:off x="1460500" y="2236788"/>
              <a:ext cx="492125" cy="595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2076451" y="2711450"/>
              <a:ext cx="2343151" cy="4587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zh-CN" sz="14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②</a:t>
              </a:r>
              <a:r>
                <a:rPr lang="zh-C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用户向该表单输入一些内容</a:t>
              </a:r>
              <a:endParaRPr lang="zh-CN" altLang="zh-CN" sz="4400" dirty="0"/>
            </a:p>
          </p:txBody>
        </p:sp>
        <p:sp>
          <p:nvSpPr>
            <p:cNvPr id="21" name="Text Box 27"/>
            <p:cNvSpPr txBox="1">
              <a:spLocks noChangeArrowheads="1"/>
            </p:cNvSpPr>
            <p:nvPr/>
          </p:nvSpPr>
          <p:spPr bwMode="auto">
            <a:xfrm>
              <a:off x="2076450" y="3424238"/>
              <a:ext cx="1828800" cy="4794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zh-CN" sz="14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③</a:t>
              </a:r>
              <a:r>
                <a:rPr lang="zh-C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用户提交这个表单</a:t>
              </a:r>
              <a:endParaRPr lang="zh-CN" altLang="zh-CN" sz="4400" dirty="0"/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1706563" y="3544888"/>
              <a:ext cx="369887" cy="1206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 flipV="1">
              <a:off x="3905250" y="2659063"/>
              <a:ext cx="2092325" cy="9540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Text Box 24"/>
            <p:cNvSpPr txBox="1">
              <a:spLocks noChangeArrowheads="1"/>
            </p:cNvSpPr>
            <p:nvPr/>
          </p:nvSpPr>
          <p:spPr bwMode="auto">
            <a:xfrm>
              <a:off x="4100791" y="3932238"/>
              <a:ext cx="1587221" cy="63658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zh-CN" sz="14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⑦脚本根据查询结果产生相应的</a:t>
              </a:r>
              <a:r>
                <a:rPr lang="en-US" altLang="zh-CN" sz="14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HTML</a:t>
              </a:r>
              <a:endParaRPr lang="en-US" altLang="zh-CN" sz="4400" dirty="0"/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844550" y="4171950"/>
              <a:ext cx="739775" cy="35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用户</a:t>
              </a:r>
              <a:endParaRPr lang="zh-CN" altLang="zh-CN" sz="4400"/>
            </a:p>
          </p:txBody>
        </p:sp>
        <p:sp>
          <p:nvSpPr>
            <p:cNvPr id="26" name="Text Box 22"/>
            <p:cNvSpPr txBox="1">
              <a:spLocks noChangeArrowheads="1"/>
            </p:cNvSpPr>
            <p:nvPr/>
          </p:nvSpPr>
          <p:spPr bwMode="auto">
            <a:xfrm>
              <a:off x="6084888" y="2774950"/>
              <a:ext cx="892175" cy="57383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Web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服务器</a:t>
              </a:r>
              <a:endParaRPr lang="zh-CN" altLang="zh-CN" sz="4400" dirty="0"/>
            </a:p>
          </p:txBody>
        </p:sp>
        <p:sp>
          <p:nvSpPr>
            <p:cNvPr id="27" name="AutoShape 21"/>
            <p:cNvSpPr>
              <a:spLocks noChangeArrowheads="1"/>
            </p:cNvSpPr>
            <p:nvPr/>
          </p:nvSpPr>
          <p:spPr bwMode="auto">
            <a:xfrm>
              <a:off x="4906963" y="5451475"/>
              <a:ext cx="1477962" cy="900113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400"/>
            </a:p>
          </p:txBody>
        </p:sp>
        <p:sp>
          <p:nvSpPr>
            <p:cNvPr id="28" name="Text Box 20"/>
            <p:cNvSpPr txBox="1">
              <a:spLocks noChangeArrowheads="1"/>
            </p:cNvSpPr>
            <p:nvPr/>
          </p:nvSpPr>
          <p:spPr bwMode="auto">
            <a:xfrm>
              <a:off x="6753225" y="4379913"/>
              <a:ext cx="1354138" cy="949325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zh-CN" sz="14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⑤</a:t>
              </a:r>
              <a:r>
                <a:rPr lang="zh-C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脚本语句向数据库发送查询</a:t>
              </a:r>
              <a:endParaRPr lang="zh-CN" altLang="zh-CN" sz="4400" dirty="0"/>
            </a:p>
          </p:txBody>
        </p:sp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6834188" y="3932238"/>
              <a:ext cx="1587" cy="477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 flipH="1">
              <a:off x="6384925" y="5330825"/>
              <a:ext cx="738188" cy="476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4419603" y="4824413"/>
              <a:ext cx="1587497" cy="384175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zh-CN" sz="14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⑥</a:t>
              </a:r>
              <a:r>
                <a:rPr lang="zh-C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收集相应的响应</a:t>
              </a:r>
              <a:endParaRPr lang="zh-CN" altLang="zh-CN" sz="4400" dirty="0"/>
            </a:p>
          </p:txBody>
        </p:sp>
        <p:sp>
          <p:nvSpPr>
            <p:cNvPr id="32" name="Text Box 16"/>
            <p:cNvSpPr txBox="1">
              <a:spLocks noChangeArrowheads="1"/>
            </p:cNvSpPr>
            <p:nvPr/>
          </p:nvSpPr>
          <p:spPr bwMode="auto">
            <a:xfrm>
              <a:off x="5174916" y="5766891"/>
              <a:ext cx="921307" cy="5048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数据库</a:t>
              </a:r>
              <a:endPara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服务器</a:t>
              </a:r>
              <a:endParaRPr lang="zh-CN" altLang="zh-CN" sz="4000" dirty="0"/>
            </a:p>
          </p:txBody>
        </p:sp>
        <p:sp>
          <p:nvSpPr>
            <p:cNvPr id="33" name="Line 15"/>
            <p:cNvSpPr>
              <a:spLocks noChangeShapeType="1"/>
            </p:cNvSpPr>
            <p:nvPr/>
          </p:nvSpPr>
          <p:spPr bwMode="auto">
            <a:xfrm flipV="1">
              <a:off x="5522913" y="5211763"/>
              <a:ext cx="1587" cy="357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14"/>
            <p:cNvSpPr>
              <a:spLocks noChangeShapeType="1"/>
            </p:cNvSpPr>
            <p:nvPr/>
          </p:nvSpPr>
          <p:spPr bwMode="auto">
            <a:xfrm flipV="1">
              <a:off x="5810249" y="3932237"/>
              <a:ext cx="498477" cy="889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 flipH="1">
              <a:off x="5688012" y="3903663"/>
              <a:ext cx="319087" cy="1476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12"/>
            <p:cNvSpPr>
              <a:spLocks noChangeShapeType="1"/>
            </p:cNvSpPr>
            <p:nvPr/>
          </p:nvSpPr>
          <p:spPr bwMode="auto">
            <a:xfrm flipH="1" flipV="1">
              <a:off x="1952624" y="4141788"/>
              <a:ext cx="214471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11"/>
            <p:cNvSpPr>
              <a:spLocks noChangeShapeType="1"/>
            </p:cNvSpPr>
            <p:nvPr/>
          </p:nvSpPr>
          <p:spPr bwMode="auto">
            <a:xfrm flipH="1" flipV="1">
              <a:off x="1584325" y="3783013"/>
              <a:ext cx="368300" cy="358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10"/>
            <p:cNvSpPr>
              <a:spLocks noChangeShapeType="1"/>
            </p:cNvSpPr>
            <p:nvPr/>
          </p:nvSpPr>
          <p:spPr bwMode="auto">
            <a:xfrm flipH="1">
              <a:off x="1706563" y="3068638"/>
              <a:ext cx="369887" cy="1190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7216774" y="2532063"/>
              <a:ext cx="1442787" cy="892175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zh-CN" sz="14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④</a:t>
              </a:r>
              <a:r>
                <a:rPr lang="zh-C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调用脚本语句，传递输入的内容</a:t>
              </a:r>
              <a:endParaRPr lang="zh-CN" altLang="zh-CN" sz="4400" dirty="0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7470775" y="2278063"/>
              <a:ext cx="8921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6"/>
            <p:cNvSpPr>
              <a:spLocks noChangeShapeType="1"/>
            </p:cNvSpPr>
            <p:nvPr/>
          </p:nvSpPr>
          <p:spPr bwMode="auto">
            <a:xfrm>
              <a:off x="7980363" y="2278063"/>
              <a:ext cx="1587" cy="254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5"/>
            <p:cNvSpPr>
              <a:spLocks noChangeShapeType="1"/>
            </p:cNvSpPr>
            <p:nvPr/>
          </p:nvSpPr>
          <p:spPr bwMode="auto">
            <a:xfrm>
              <a:off x="7470775" y="2278063"/>
              <a:ext cx="8921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4"/>
            <p:cNvSpPr>
              <a:spLocks noChangeShapeType="1"/>
            </p:cNvSpPr>
            <p:nvPr/>
          </p:nvSpPr>
          <p:spPr bwMode="auto">
            <a:xfrm>
              <a:off x="7089775" y="2278063"/>
              <a:ext cx="8905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3"/>
            <p:cNvSpPr>
              <a:spLocks noChangeShapeType="1"/>
            </p:cNvSpPr>
            <p:nvPr/>
          </p:nvSpPr>
          <p:spPr bwMode="auto">
            <a:xfrm>
              <a:off x="7853363" y="3424238"/>
              <a:ext cx="0" cy="255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2"/>
            <p:cNvSpPr>
              <a:spLocks noChangeShapeType="1"/>
            </p:cNvSpPr>
            <p:nvPr/>
          </p:nvSpPr>
          <p:spPr bwMode="auto">
            <a:xfrm flipH="1" flipV="1">
              <a:off x="6961188" y="3679825"/>
              <a:ext cx="8921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" name="线形标注 2 46"/>
          <p:cNvSpPr/>
          <p:nvPr/>
        </p:nvSpPr>
        <p:spPr>
          <a:xfrm rot="10800000" flipV="1">
            <a:off x="2832658" y="5679331"/>
            <a:ext cx="1656184" cy="70276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60"/>
              <a:gd name="adj6" fmla="val -69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zh-CN" b="1" dirty="0" err="1" smtClean="0">
                <a:solidFill>
                  <a:srgbClr val="333399">
                    <a:lumMod val="50000"/>
                  </a:srgbClr>
                </a:solidFill>
              </a:rPr>
              <a:t>AppServ</a:t>
            </a:r>
            <a:r>
              <a:rPr lang="zh-CN" altLang="en-US" b="1" dirty="0" smtClean="0">
                <a:solidFill>
                  <a:srgbClr val="333399">
                    <a:lumMod val="50000"/>
                  </a:srgbClr>
                </a:solidFill>
              </a:rPr>
              <a:t>套件</a:t>
            </a:r>
            <a:endParaRPr lang="zh-CN" altLang="en-US" b="1" dirty="0">
              <a:solidFill>
                <a:srgbClr val="33339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40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AppServ</a:t>
            </a:r>
            <a:r>
              <a:rPr lang="zh-CN" altLang="en-US" dirty="0" smtClean="0"/>
              <a:t>安装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1576800" y="2019600"/>
            <a:ext cx="9559760" cy="2347391"/>
          </a:xfrm>
        </p:spPr>
        <p:txBody>
          <a:bodyPr/>
          <a:lstStyle/>
          <a:p>
            <a:r>
              <a:rPr lang="zh-CN" altLang="en-US" dirty="0" smtClean="0"/>
              <a:t>从官网下载适合自己计算机版本的安装程序。</a:t>
            </a:r>
            <a:endParaRPr lang="en-US" altLang="zh-CN" dirty="0" smtClean="0"/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右键</a:t>
            </a:r>
            <a:r>
              <a:rPr lang="zh-CN" altLang="en-US" dirty="0" smtClean="0"/>
              <a:t>点击安装程序，选择“</a:t>
            </a:r>
            <a:r>
              <a:rPr lang="zh-CN" altLang="en-US" b="1" dirty="0" smtClean="0">
                <a:solidFill>
                  <a:srgbClr val="FF0000"/>
                </a:solidFill>
              </a:rPr>
              <a:t>以管理员身份运行</a:t>
            </a:r>
            <a:r>
              <a:rPr lang="zh-CN" altLang="en-US" dirty="0" smtClean="0"/>
              <a:t>”。</a:t>
            </a: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957539B-D4FA-4311-92D6-49A6068FFF94}" type="slidenum">
              <a:rPr lang="en-US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zh-CN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1" y="4920829"/>
            <a:ext cx="8350099" cy="818952"/>
          </a:xfrm>
          <a:prstGeom prst="rect">
            <a:avLst/>
          </a:prstGeom>
        </p:spPr>
      </p:pic>
      <p:sp>
        <p:nvSpPr>
          <p:cNvPr id="6" name="线形标注 2 5"/>
          <p:cNvSpPr/>
          <p:nvPr/>
        </p:nvSpPr>
        <p:spPr>
          <a:xfrm>
            <a:off x="3647728" y="4149081"/>
            <a:ext cx="1656184" cy="5762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8195"/>
              <a:gd name="adj6" fmla="val -301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zh-CN" b="1" dirty="0">
                <a:solidFill>
                  <a:srgbClr val="333399">
                    <a:lumMod val="50000"/>
                  </a:srgbClr>
                </a:solidFill>
              </a:rPr>
              <a:t>32</a:t>
            </a:r>
            <a:r>
              <a:rPr lang="zh-CN" altLang="en-US" b="1" dirty="0">
                <a:solidFill>
                  <a:srgbClr val="333399">
                    <a:lumMod val="50000"/>
                  </a:srgbClr>
                </a:solidFill>
              </a:rPr>
              <a:t>位安装程序</a:t>
            </a:r>
          </a:p>
        </p:txBody>
      </p:sp>
      <p:sp>
        <p:nvSpPr>
          <p:cNvPr id="7" name="线形标注 2 6"/>
          <p:cNvSpPr/>
          <p:nvPr/>
        </p:nvSpPr>
        <p:spPr>
          <a:xfrm>
            <a:off x="3651720" y="5955507"/>
            <a:ext cx="1656184" cy="5762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6159"/>
              <a:gd name="adj6" fmla="val -29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zh-CN" b="1">
                <a:solidFill>
                  <a:srgbClr val="333399">
                    <a:lumMod val="50000"/>
                  </a:srgbClr>
                </a:solidFill>
              </a:rPr>
              <a:t>64</a:t>
            </a:r>
            <a:r>
              <a:rPr lang="zh-CN" altLang="en-US" b="1">
                <a:solidFill>
                  <a:srgbClr val="333399">
                    <a:lumMod val="50000"/>
                  </a:srgbClr>
                </a:solidFill>
              </a:rPr>
              <a:t>位安装程序</a:t>
            </a:r>
            <a:endParaRPr lang="zh-CN" altLang="en-US" b="1" dirty="0">
              <a:solidFill>
                <a:srgbClr val="33339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54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……</a:t>
            </a:r>
            <a:r>
              <a:rPr lang="en-US" altLang="zh-CN" sz="4000" dirty="0" err="1"/>
              <a:t>AppServ</a:t>
            </a:r>
            <a:r>
              <a:rPr lang="zh-CN" altLang="en-US" sz="4000" dirty="0" smtClean="0"/>
              <a:t>安装（</a:t>
            </a:r>
            <a:r>
              <a:rPr lang="en-US" altLang="zh-CN" sz="4000" dirty="0" smtClean="0"/>
              <a:t>32</a:t>
            </a:r>
            <a:r>
              <a:rPr lang="zh-CN" altLang="en-US" sz="4000" dirty="0" smtClean="0"/>
              <a:t>位）</a:t>
            </a:r>
            <a:endParaRPr lang="zh-CN" altLang="en-US" sz="4000" dirty="0"/>
          </a:p>
        </p:txBody>
      </p:sp>
      <p:pic>
        <p:nvPicPr>
          <p:cNvPr id="5" name="AppServ安装实训环境演示视频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51584" y="1923778"/>
            <a:ext cx="8064896" cy="4536504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3C4220-F0F7-4BC7-A5C2-0AF98833783A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496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00" y="1980000"/>
            <a:ext cx="6121881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A0E691C-5068-45A1-B4CE-D9A63D3B297E}" type="slidenum">
              <a:rPr lang="en-US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zh-CN" sz="1400"/>
          </a:p>
        </p:txBody>
      </p:sp>
      <p:sp>
        <p:nvSpPr>
          <p:cNvPr id="6" name="线形标注 2 5"/>
          <p:cNvSpPr/>
          <p:nvPr/>
        </p:nvSpPr>
        <p:spPr>
          <a:xfrm>
            <a:off x="8832304" y="4869160"/>
            <a:ext cx="1366837" cy="5762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23305"/>
              <a:gd name="adj6" fmla="val -104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zh-CN" altLang="en-US" b="1" dirty="0">
                <a:solidFill>
                  <a:srgbClr val="333399">
                    <a:lumMod val="50000"/>
                  </a:srgbClr>
                </a:solidFill>
              </a:rPr>
              <a:t>准备安装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CN" sz="4000" dirty="0" smtClean="0"/>
              <a:t>……</a:t>
            </a:r>
            <a:r>
              <a:rPr lang="en-US" altLang="zh-CN" sz="4000" dirty="0" err="1"/>
              <a:t>AppServ</a:t>
            </a:r>
            <a:r>
              <a:rPr lang="zh-CN" altLang="en-US" sz="4000" dirty="0" smtClean="0"/>
              <a:t>安装（</a:t>
            </a:r>
            <a:r>
              <a:rPr lang="en-US" altLang="zh-CN" sz="4000" dirty="0" smtClean="0"/>
              <a:t>64</a:t>
            </a:r>
            <a:r>
              <a:rPr lang="zh-CN" altLang="en-US" sz="4000" dirty="0" smtClean="0"/>
              <a:t>位）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395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00" y="1980000"/>
            <a:ext cx="6090078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B86B170-E13D-45AD-9868-D0520192A594}" type="slidenum">
              <a:rPr lang="en-US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zh-CN" sz="1400"/>
          </a:p>
        </p:txBody>
      </p:sp>
      <p:sp>
        <p:nvSpPr>
          <p:cNvPr id="6" name="线形标注 2 5"/>
          <p:cNvSpPr/>
          <p:nvPr/>
        </p:nvSpPr>
        <p:spPr>
          <a:xfrm>
            <a:off x="8496387" y="4941168"/>
            <a:ext cx="1366837" cy="5762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9853"/>
              <a:gd name="adj6" fmla="val -792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zh-CN" altLang="en-US" b="1">
                <a:solidFill>
                  <a:srgbClr val="333399">
                    <a:lumMod val="50000"/>
                  </a:srgbClr>
                </a:solidFill>
              </a:rPr>
              <a:t>同意</a:t>
            </a:r>
            <a:endParaRPr lang="zh-CN" altLang="en-US" b="1" dirty="0">
              <a:solidFill>
                <a:srgbClr val="333399">
                  <a:lumMod val="50000"/>
                </a:srgbClr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CN" sz="4000" dirty="0" smtClean="0"/>
              <a:t>……</a:t>
            </a:r>
            <a:r>
              <a:rPr lang="en-US" altLang="zh-CN" sz="4000" dirty="0" err="1"/>
              <a:t>AppServ</a:t>
            </a:r>
            <a:r>
              <a:rPr lang="zh-CN" altLang="en-US" sz="4000" dirty="0" smtClean="0"/>
              <a:t>安装（</a:t>
            </a:r>
            <a:r>
              <a:rPr lang="en-US" altLang="zh-CN" sz="4000" dirty="0" smtClean="0"/>
              <a:t>64</a:t>
            </a:r>
            <a:r>
              <a:rPr lang="zh-CN" altLang="en-US" sz="4000" dirty="0" smtClean="0"/>
              <a:t>位）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8071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微处理器之父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dirty="0"/>
              <a:t>1971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月，第一个可以运转的微处理器诞生了，定名为“</a:t>
            </a:r>
            <a:r>
              <a:rPr lang="en-US" altLang="zh-CN" dirty="0"/>
              <a:t>4004</a:t>
            </a:r>
            <a:r>
              <a:rPr lang="zh-CN" altLang="en-US" dirty="0"/>
              <a:t>型”。其中，第一个“</a:t>
            </a:r>
            <a:r>
              <a:rPr lang="en-US" altLang="zh-CN" dirty="0"/>
              <a:t>4</a:t>
            </a:r>
            <a:r>
              <a:rPr lang="zh-CN" altLang="en-US" dirty="0"/>
              <a:t>”是指以</a:t>
            </a:r>
            <a:r>
              <a:rPr lang="en-US" altLang="zh-CN" dirty="0"/>
              <a:t>4</a:t>
            </a:r>
            <a:r>
              <a:rPr lang="zh-CN" altLang="en-US" dirty="0"/>
              <a:t>位为单位的设计思想，后一个“</a:t>
            </a:r>
            <a:r>
              <a:rPr lang="en-US" altLang="zh-CN" dirty="0"/>
              <a:t>4</a:t>
            </a:r>
            <a:r>
              <a:rPr lang="zh-CN" altLang="en-US" dirty="0"/>
              <a:t>”是指由英特尔制造的第</a:t>
            </a:r>
            <a:r>
              <a:rPr lang="en-US" altLang="zh-CN" dirty="0"/>
              <a:t>4</a:t>
            </a:r>
            <a:r>
              <a:rPr lang="zh-CN" altLang="en-US" dirty="0"/>
              <a:t>种专用芯片，而它的发明人就是特德</a:t>
            </a:r>
            <a:r>
              <a:rPr lang="en-US" altLang="zh-CN" dirty="0"/>
              <a:t>•</a:t>
            </a:r>
            <a:r>
              <a:rPr lang="zh-CN" altLang="en-US" dirty="0"/>
              <a:t>霍夫。霍夫认为自己占了天时和地利之便：“如果我们没有在</a:t>
            </a:r>
            <a:r>
              <a:rPr lang="en-US" altLang="zh-CN" dirty="0"/>
              <a:t>1971</a:t>
            </a:r>
            <a:r>
              <a:rPr lang="zh-CN" altLang="en-US" dirty="0"/>
              <a:t>年发明</a:t>
            </a:r>
            <a:r>
              <a:rPr lang="en-US" altLang="zh-CN" dirty="0"/>
              <a:t>4004</a:t>
            </a:r>
            <a:r>
              <a:rPr lang="zh-CN" altLang="en-US" dirty="0"/>
              <a:t>微处理器，那么别人也会在一两年里发明它。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zh-CN" altLang="en-US" dirty="0"/>
              <a:t>在普遍认为大型机才是大有可为的时代，霍夫另辟蹊径，投入到微处理器的研制中。霍夫说服了刚从仙童公司跳槽的斯坦</a:t>
            </a:r>
            <a:r>
              <a:rPr lang="en-US" altLang="zh-CN" dirty="0"/>
              <a:t>•</a:t>
            </a:r>
            <a:r>
              <a:rPr lang="zh-CN" altLang="en-US" dirty="0"/>
              <a:t>麦卓尔与他合作，共同设计了一种比</a:t>
            </a:r>
            <a:r>
              <a:rPr lang="en-US" altLang="zh-CN" dirty="0"/>
              <a:t>4004</a:t>
            </a:r>
            <a:r>
              <a:rPr lang="zh-CN" altLang="en-US" dirty="0"/>
              <a:t>型更强大的微处理器，称为“</a:t>
            </a:r>
            <a:r>
              <a:rPr lang="en-US" altLang="zh-CN" dirty="0"/>
              <a:t>8008</a:t>
            </a:r>
            <a:r>
              <a:rPr lang="zh-CN" altLang="en-US" dirty="0"/>
              <a:t>型”，这是第一个真正意义的微处理器。</a:t>
            </a:r>
          </a:p>
          <a:p>
            <a:r>
              <a:rPr lang="en-US" altLang="zh-CN" dirty="0"/>
              <a:t>1973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月，“</a:t>
            </a:r>
            <a:r>
              <a:rPr lang="en-US" altLang="zh-CN" dirty="0"/>
              <a:t>8080</a:t>
            </a:r>
            <a:r>
              <a:rPr lang="zh-CN" altLang="en-US" dirty="0"/>
              <a:t>型”微处理器问世，它首次使用了</a:t>
            </a:r>
            <a:r>
              <a:rPr lang="en-US" altLang="zh-CN" dirty="0"/>
              <a:t>MOS(</a:t>
            </a:r>
            <a:r>
              <a:rPr lang="zh-CN" altLang="en-US" dirty="0"/>
              <a:t>金属氧化物半导体</a:t>
            </a:r>
            <a:r>
              <a:rPr lang="en-US" altLang="zh-CN" dirty="0"/>
              <a:t>)</a:t>
            </a:r>
            <a:r>
              <a:rPr lang="zh-CN" altLang="en-US" dirty="0"/>
              <a:t>工艺，成为有史以来最成功的微处理器之一，这也是第一个通用微处理器，是</a:t>
            </a:r>
            <a:r>
              <a:rPr lang="en-US" altLang="zh-CN" dirty="0"/>
              <a:t>20</a:t>
            </a:r>
            <a:r>
              <a:rPr lang="zh-CN" altLang="en-US" dirty="0"/>
              <a:t>世纪最后</a:t>
            </a:r>
            <a:r>
              <a:rPr lang="en-US" altLang="zh-CN" dirty="0"/>
              <a:t>25</a:t>
            </a:r>
            <a:r>
              <a:rPr lang="zh-CN" altLang="en-US" dirty="0"/>
              <a:t>年里一项具有划时代意义的发明。</a:t>
            </a:r>
          </a:p>
          <a:p>
            <a:r>
              <a:rPr lang="zh-CN" altLang="en-US" dirty="0"/>
              <a:t>著名的</a:t>
            </a:r>
            <a:r>
              <a:rPr lang="en-US" altLang="zh-CN" dirty="0"/>
              <a:t>《</a:t>
            </a:r>
            <a:r>
              <a:rPr lang="zh-CN" altLang="en-US" dirty="0"/>
              <a:t>经济学家</a:t>
            </a:r>
            <a:r>
              <a:rPr lang="en-US" altLang="zh-CN" dirty="0"/>
              <a:t>》</a:t>
            </a:r>
            <a:r>
              <a:rPr lang="zh-CN" altLang="en-US" dirty="0"/>
              <a:t>杂志将霍夫称作是“第二次大战以来最有影响的</a:t>
            </a:r>
            <a:r>
              <a:rPr lang="en-US" altLang="zh-CN" dirty="0"/>
              <a:t>7</a:t>
            </a:r>
            <a:r>
              <a:rPr lang="zh-CN" altLang="en-US" dirty="0"/>
              <a:t>位科学家之一”。</a:t>
            </a:r>
            <a:r>
              <a:rPr lang="en-US" altLang="zh-CN" dirty="0"/>
              <a:t>1978</a:t>
            </a:r>
            <a:r>
              <a:rPr lang="zh-CN" altLang="en-US" dirty="0"/>
              <a:t>年，他被提升为英特尔研究员</a:t>
            </a:r>
            <a:r>
              <a:rPr lang="en-US" altLang="zh-CN" dirty="0"/>
              <a:t>(</a:t>
            </a:r>
            <a:r>
              <a:rPr lang="zh-CN" altLang="en-US" dirty="0"/>
              <a:t>至今一共只有两个人获得过类似的称号</a:t>
            </a:r>
            <a:r>
              <a:rPr lang="en-US" altLang="zh-CN" dirty="0"/>
              <a:t>)</a:t>
            </a:r>
            <a:r>
              <a:rPr lang="zh-CN" altLang="en-US" dirty="0"/>
              <a:t>，这意味着他在研究方面具有很大的自主权。</a:t>
            </a:r>
          </a:p>
          <a:p>
            <a:r>
              <a:rPr lang="zh-CN" altLang="en-US" dirty="0"/>
              <a:t>在评价微处理器和</a:t>
            </a:r>
            <a:r>
              <a:rPr lang="en-US" altLang="zh-CN" dirty="0"/>
              <a:t>PC</a:t>
            </a:r>
            <a:r>
              <a:rPr lang="zh-CN" altLang="en-US" dirty="0"/>
              <a:t>时，霍夫说：“我对微处理器在个人计算机中的应用感到非常惊讶，我也没有想到人们会仅仅为了业余的爱好而买微机。随着影像游戏机的发展，个人计算机成为人们又一种娱乐工具，任何一位发明家如果能够创造出什么来提供给人们娱乐，他就能获得成功。”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28D794-6426-4DA6-845E-DB825B8FBCC9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5" y="2996952"/>
            <a:ext cx="1181100" cy="1447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752480" y="3378240"/>
              <a:ext cx="1600560" cy="3495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3120" y="3368880"/>
                <a:ext cx="1619280" cy="36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43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00" y="1980000"/>
            <a:ext cx="6126545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9E9632A-42A8-4106-AC14-AAB4386652F0}" type="slidenum">
              <a:rPr lang="en-US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zh-CN" sz="1400"/>
          </a:p>
        </p:txBody>
      </p:sp>
      <p:sp>
        <p:nvSpPr>
          <p:cNvPr id="6" name="线形标注 2 5"/>
          <p:cNvSpPr/>
          <p:nvPr/>
        </p:nvSpPr>
        <p:spPr>
          <a:xfrm>
            <a:off x="6456040" y="3731038"/>
            <a:ext cx="1368425" cy="5762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1848"/>
              <a:gd name="adj6" fmla="val -1294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zh-CN" altLang="en-US" b="1">
                <a:solidFill>
                  <a:srgbClr val="333399">
                    <a:lumMod val="50000"/>
                  </a:srgbClr>
                </a:solidFill>
              </a:rPr>
              <a:t>安装路径</a:t>
            </a:r>
            <a:endParaRPr lang="zh-CN" altLang="en-US" b="1" dirty="0">
              <a:solidFill>
                <a:srgbClr val="333399">
                  <a:lumMod val="50000"/>
                </a:srgbClr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CN" sz="4000" dirty="0" smtClean="0"/>
              <a:t>……</a:t>
            </a:r>
            <a:r>
              <a:rPr lang="en-US" altLang="zh-CN" sz="4000" dirty="0" err="1"/>
              <a:t>AppServ</a:t>
            </a:r>
            <a:r>
              <a:rPr lang="zh-CN" altLang="en-US" sz="4000" dirty="0" smtClean="0"/>
              <a:t>安装（</a:t>
            </a:r>
            <a:r>
              <a:rPr lang="en-US" altLang="zh-CN" sz="4000" dirty="0" smtClean="0"/>
              <a:t>64</a:t>
            </a:r>
            <a:r>
              <a:rPr lang="zh-CN" altLang="en-US" sz="4000" dirty="0" smtClean="0"/>
              <a:t>位）</a:t>
            </a:r>
            <a:endParaRPr lang="zh-CN" altLang="en-US" sz="4000" dirty="0"/>
          </a:p>
        </p:txBody>
      </p:sp>
      <p:sp>
        <p:nvSpPr>
          <p:cNvPr id="7" name="线形标注 2 6"/>
          <p:cNvSpPr/>
          <p:nvPr/>
        </p:nvSpPr>
        <p:spPr>
          <a:xfrm>
            <a:off x="9120336" y="4149080"/>
            <a:ext cx="1368425" cy="5762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731"/>
              <a:gd name="adj6" fmla="val -64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zh-CN" altLang="en-US" b="1" dirty="0" smtClean="0">
                <a:solidFill>
                  <a:srgbClr val="333399">
                    <a:lumMod val="50000"/>
                  </a:srgbClr>
                </a:solidFill>
              </a:rPr>
              <a:t>自定义</a:t>
            </a:r>
            <a:endParaRPr lang="en-US" altLang="zh-CN" b="1" dirty="0" smtClean="0">
              <a:solidFill>
                <a:srgbClr val="333399">
                  <a:lumMod val="50000"/>
                </a:srgbClr>
              </a:solidFill>
            </a:endParaRPr>
          </a:p>
          <a:p>
            <a:pPr lvl="0" algn="ctr">
              <a:defRPr/>
            </a:pPr>
            <a:r>
              <a:rPr lang="zh-CN" altLang="en-US" b="1" dirty="0" smtClean="0">
                <a:solidFill>
                  <a:srgbClr val="333399">
                    <a:lumMod val="50000"/>
                  </a:srgbClr>
                </a:solidFill>
              </a:rPr>
              <a:t>安装</a:t>
            </a:r>
            <a:r>
              <a:rPr lang="zh-CN" altLang="en-US" b="1" dirty="0">
                <a:solidFill>
                  <a:srgbClr val="333399">
                    <a:lumMod val="50000"/>
                  </a:srgbClr>
                </a:solidFill>
              </a:rPr>
              <a:t>路径</a:t>
            </a:r>
          </a:p>
        </p:txBody>
      </p:sp>
    </p:spTree>
    <p:extLst>
      <p:ext uri="{BB962C8B-B14F-4D97-AF65-F5344CB8AC3E}">
        <p14:creationId xmlns:p14="http://schemas.microsoft.com/office/powerpoint/2010/main" val="390980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00" y="1980000"/>
            <a:ext cx="6105938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6F92A70-39A0-404B-9C5A-2404BC6D1C0A}" type="slidenum">
              <a:rPr lang="en-US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zh-CN" sz="1400"/>
          </a:p>
        </p:txBody>
      </p:sp>
      <p:sp>
        <p:nvSpPr>
          <p:cNvPr id="6" name="线形标注 2 5"/>
          <p:cNvSpPr/>
          <p:nvPr/>
        </p:nvSpPr>
        <p:spPr>
          <a:xfrm>
            <a:off x="7869925" y="4653136"/>
            <a:ext cx="2232025" cy="5762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6598"/>
              <a:gd name="adj6" fmla="val -57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zh-CN" b="1" dirty="0">
                <a:solidFill>
                  <a:srgbClr val="333399">
                    <a:lumMod val="50000"/>
                  </a:srgbClr>
                </a:solidFill>
              </a:rPr>
              <a:t>4</a:t>
            </a:r>
            <a:r>
              <a:rPr lang="zh-CN" altLang="en-US" b="1" dirty="0">
                <a:solidFill>
                  <a:srgbClr val="333399">
                    <a:lumMod val="50000"/>
                  </a:srgbClr>
                </a:solidFill>
              </a:rPr>
              <a:t>个组件都选择安装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CN" sz="4000" dirty="0" smtClean="0"/>
              <a:t>……</a:t>
            </a:r>
            <a:r>
              <a:rPr lang="en-US" altLang="zh-CN" sz="4000" dirty="0" err="1"/>
              <a:t>AppServ</a:t>
            </a:r>
            <a:r>
              <a:rPr lang="zh-CN" altLang="en-US" sz="4000" dirty="0" smtClean="0"/>
              <a:t>安装（</a:t>
            </a:r>
            <a:r>
              <a:rPr lang="en-US" altLang="zh-CN" sz="4000" dirty="0" smtClean="0"/>
              <a:t>64</a:t>
            </a:r>
            <a:r>
              <a:rPr lang="zh-CN" altLang="en-US" sz="4000" dirty="0" smtClean="0"/>
              <a:t>位）</a:t>
            </a:r>
            <a:endParaRPr lang="zh-CN" altLang="en-US" sz="4000" dirty="0"/>
          </a:p>
        </p:txBody>
      </p:sp>
      <p:sp>
        <p:nvSpPr>
          <p:cNvPr id="7" name="右大括号 6"/>
          <p:cNvSpPr/>
          <p:nvPr/>
        </p:nvSpPr>
        <p:spPr>
          <a:xfrm>
            <a:off x="6096000" y="3501008"/>
            <a:ext cx="216024" cy="1152128"/>
          </a:xfrm>
          <a:prstGeom prst="rightBrace">
            <a:avLst/>
          </a:prstGeom>
          <a:noFill/>
          <a:ln w="38100">
            <a:solidFill>
              <a:srgbClr val="00A7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1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00" y="1980000"/>
            <a:ext cx="6134099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A78F1B-D07E-47ED-8AD3-9BAAFB7C7A11}" type="slidenum">
              <a:rPr lang="en-US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zh-CN" sz="1400"/>
          </a:p>
        </p:txBody>
      </p:sp>
      <p:sp>
        <p:nvSpPr>
          <p:cNvPr id="6" name="线形标注 2 5"/>
          <p:cNvSpPr/>
          <p:nvPr/>
        </p:nvSpPr>
        <p:spPr>
          <a:xfrm>
            <a:off x="6528048" y="4320000"/>
            <a:ext cx="1684337" cy="7921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9796"/>
              <a:gd name="adj6" fmla="val -1453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zh-CN" b="1" dirty="0">
                <a:solidFill>
                  <a:srgbClr val="333399">
                    <a:lumMod val="50000"/>
                  </a:srgbClr>
                </a:solidFill>
              </a:rPr>
              <a:t>Web</a:t>
            </a:r>
            <a:r>
              <a:rPr lang="zh-CN" altLang="en-US" b="1" dirty="0" smtClean="0">
                <a:solidFill>
                  <a:srgbClr val="333399">
                    <a:lumMod val="50000"/>
                  </a:srgbClr>
                </a:solidFill>
              </a:rPr>
              <a:t>服务器</a:t>
            </a:r>
            <a:endParaRPr lang="en-US" altLang="zh-CN" b="1" dirty="0" smtClean="0">
              <a:solidFill>
                <a:srgbClr val="333399">
                  <a:lumMod val="50000"/>
                </a:srgbClr>
              </a:solidFill>
            </a:endParaRPr>
          </a:p>
          <a:p>
            <a:pPr lvl="0" algn="ctr">
              <a:defRPr/>
            </a:pPr>
            <a:r>
              <a:rPr lang="zh-CN" altLang="en-US" b="1" dirty="0" smtClean="0">
                <a:solidFill>
                  <a:srgbClr val="333399">
                    <a:lumMod val="50000"/>
                  </a:srgbClr>
                </a:solidFill>
              </a:rPr>
              <a:t>端口</a:t>
            </a:r>
            <a:r>
              <a:rPr lang="zh-CN" altLang="en-US" b="1" dirty="0">
                <a:solidFill>
                  <a:srgbClr val="333399">
                    <a:lumMod val="50000"/>
                  </a:srgbClr>
                </a:solidFill>
              </a:rPr>
              <a:t>号为</a:t>
            </a:r>
            <a:r>
              <a:rPr lang="en-US" altLang="zh-CN" b="1" dirty="0">
                <a:solidFill>
                  <a:srgbClr val="333399">
                    <a:lumMod val="50000"/>
                  </a:srgbClr>
                </a:solidFill>
              </a:rPr>
              <a:t>8080</a:t>
            </a:r>
            <a:endParaRPr lang="zh-CN" altLang="en-US" b="1" dirty="0">
              <a:solidFill>
                <a:srgbClr val="333399">
                  <a:lumMod val="50000"/>
                </a:srgbClr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CN" sz="4000" dirty="0" smtClean="0"/>
              <a:t>……</a:t>
            </a:r>
            <a:r>
              <a:rPr lang="en-US" altLang="zh-CN" sz="4000" dirty="0" err="1"/>
              <a:t>AppServ</a:t>
            </a:r>
            <a:r>
              <a:rPr lang="zh-CN" altLang="en-US" sz="4000" dirty="0" smtClean="0"/>
              <a:t>安装（</a:t>
            </a:r>
            <a:r>
              <a:rPr lang="en-US" altLang="zh-CN" sz="4000" dirty="0" smtClean="0"/>
              <a:t>64</a:t>
            </a:r>
            <a:r>
              <a:rPr lang="zh-CN" altLang="en-US" sz="4000" dirty="0" smtClean="0"/>
              <a:t>位）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8721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00" y="1980000"/>
            <a:ext cx="6102233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9925C5-2065-4B67-AEF1-0E41D897B227}" type="slidenum">
              <a:rPr lang="en-US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zh-CN" sz="1400"/>
          </a:p>
        </p:txBody>
      </p:sp>
      <p:sp>
        <p:nvSpPr>
          <p:cNvPr id="6" name="线形标注 2 5"/>
          <p:cNvSpPr/>
          <p:nvPr/>
        </p:nvSpPr>
        <p:spPr>
          <a:xfrm>
            <a:off x="7170818" y="3434253"/>
            <a:ext cx="1868487" cy="7921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2495"/>
              <a:gd name="adj6" fmla="val -1103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zh-CN" b="1" dirty="0" smtClean="0">
                <a:solidFill>
                  <a:srgbClr val="333399">
                    <a:lumMod val="50000"/>
                  </a:srgbClr>
                </a:solidFill>
              </a:rPr>
              <a:t>MySQL</a:t>
            </a:r>
            <a:r>
              <a:rPr lang="zh-CN" altLang="en-US" b="1" dirty="0">
                <a:solidFill>
                  <a:srgbClr val="333399">
                    <a:lumMod val="50000"/>
                  </a:srgbClr>
                </a:solidFill>
              </a:rPr>
              <a:t>的</a:t>
            </a:r>
            <a:r>
              <a:rPr lang="en-US" altLang="zh-CN" b="1" dirty="0" smtClean="0">
                <a:solidFill>
                  <a:srgbClr val="333399">
                    <a:lumMod val="50000"/>
                  </a:srgbClr>
                </a:solidFill>
              </a:rPr>
              <a:t>root</a:t>
            </a:r>
            <a:r>
              <a:rPr lang="zh-CN" altLang="en-US" b="1" dirty="0">
                <a:solidFill>
                  <a:srgbClr val="333399">
                    <a:lumMod val="50000"/>
                  </a:srgbClr>
                </a:solidFill>
              </a:rPr>
              <a:t>用户密码设定</a:t>
            </a:r>
          </a:p>
        </p:txBody>
      </p:sp>
      <p:sp>
        <p:nvSpPr>
          <p:cNvPr id="7" name="线形标注 2 6"/>
          <p:cNvSpPr/>
          <p:nvPr/>
        </p:nvSpPr>
        <p:spPr>
          <a:xfrm>
            <a:off x="8105061" y="4640905"/>
            <a:ext cx="1868488" cy="7921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2495"/>
              <a:gd name="adj6" fmla="val -1103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zh-CN" b="1" dirty="0" smtClean="0">
                <a:solidFill>
                  <a:srgbClr val="333399">
                    <a:lumMod val="50000"/>
                  </a:srgbClr>
                </a:solidFill>
              </a:rPr>
              <a:t>MySQL</a:t>
            </a:r>
            <a:r>
              <a:rPr lang="zh-CN" altLang="en-US" b="1" dirty="0" smtClean="0">
                <a:solidFill>
                  <a:srgbClr val="333399">
                    <a:lumMod val="50000"/>
                  </a:srgbClr>
                </a:solidFill>
              </a:rPr>
              <a:t>字符集</a:t>
            </a:r>
            <a:r>
              <a:rPr lang="zh-CN" altLang="en-US" b="1" dirty="0">
                <a:solidFill>
                  <a:srgbClr val="333399">
                    <a:lumMod val="50000"/>
                  </a:srgbClr>
                </a:solidFill>
              </a:rPr>
              <a:t>设定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CN" sz="4000" dirty="0" smtClean="0"/>
              <a:t>……</a:t>
            </a:r>
            <a:r>
              <a:rPr lang="en-US" altLang="zh-CN" sz="4000" dirty="0" err="1"/>
              <a:t>AppServ</a:t>
            </a:r>
            <a:r>
              <a:rPr lang="zh-CN" altLang="en-US" sz="4000" dirty="0" smtClean="0"/>
              <a:t>安装（</a:t>
            </a:r>
            <a:r>
              <a:rPr lang="en-US" altLang="zh-CN" sz="4000" dirty="0" smtClean="0"/>
              <a:t>64</a:t>
            </a:r>
            <a:r>
              <a:rPr lang="zh-CN" altLang="en-US" sz="4000" dirty="0" smtClean="0"/>
              <a:t>位）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086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00" y="1980000"/>
            <a:ext cx="6105938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88EEC4B-17C0-4765-9590-49D495C2C7E4}" type="slidenum">
              <a:rPr lang="en-US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zh-CN" sz="1400"/>
          </a:p>
        </p:txBody>
      </p:sp>
      <p:sp>
        <p:nvSpPr>
          <p:cNvPr id="6" name="线形标注 2 5"/>
          <p:cNvSpPr/>
          <p:nvPr/>
        </p:nvSpPr>
        <p:spPr>
          <a:xfrm>
            <a:off x="6960096" y="4320000"/>
            <a:ext cx="1368425" cy="5762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10199"/>
              <a:gd name="adj6" fmla="val -112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zh-CN" altLang="en-US" b="1">
                <a:solidFill>
                  <a:srgbClr val="333399">
                    <a:lumMod val="50000"/>
                  </a:srgbClr>
                </a:solidFill>
              </a:rPr>
              <a:t>安装进度</a:t>
            </a:r>
            <a:endParaRPr lang="zh-CN" altLang="en-US" b="1" dirty="0">
              <a:solidFill>
                <a:srgbClr val="333399">
                  <a:lumMod val="50000"/>
                </a:srgbClr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CN" sz="4000" dirty="0" smtClean="0"/>
              <a:t>……</a:t>
            </a:r>
            <a:r>
              <a:rPr lang="en-US" altLang="zh-CN" sz="4000" dirty="0" err="1"/>
              <a:t>AppServ</a:t>
            </a:r>
            <a:r>
              <a:rPr lang="zh-CN" altLang="en-US" sz="4000" dirty="0" smtClean="0"/>
              <a:t>安装（</a:t>
            </a:r>
            <a:r>
              <a:rPr lang="en-US" altLang="zh-CN" sz="4000" dirty="0" smtClean="0"/>
              <a:t>64</a:t>
            </a:r>
            <a:r>
              <a:rPr lang="zh-CN" altLang="en-US" sz="4000" dirty="0" smtClean="0"/>
              <a:t>位）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4689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00" y="1980000"/>
            <a:ext cx="6102233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59822D8-D95D-4444-8B55-69F08678DA82}" type="slidenum">
              <a:rPr lang="en-US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zh-CN" sz="1400"/>
          </a:p>
        </p:txBody>
      </p:sp>
      <p:sp>
        <p:nvSpPr>
          <p:cNvPr id="6" name="线形标注 2 5"/>
          <p:cNvSpPr/>
          <p:nvPr/>
        </p:nvSpPr>
        <p:spPr>
          <a:xfrm>
            <a:off x="8431360" y="5515577"/>
            <a:ext cx="1368425" cy="5762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1977"/>
              <a:gd name="adj6" fmla="val -696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zh-CN" altLang="en-US" b="1" dirty="0">
                <a:solidFill>
                  <a:srgbClr val="333399">
                    <a:lumMod val="50000"/>
                  </a:srgbClr>
                </a:solidFill>
              </a:rPr>
              <a:t>安装完毕</a:t>
            </a:r>
          </a:p>
        </p:txBody>
      </p:sp>
      <p:sp>
        <p:nvSpPr>
          <p:cNvPr id="5" name="线形标注 2 4"/>
          <p:cNvSpPr/>
          <p:nvPr/>
        </p:nvSpPr>
        <p:spPr>
          <a:xfrm>
            <a:off x="7850558" y="3496122"/>
            <a:ext cx="1841772" cy="11570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5051"/>
              <a:gd name="adj6" fmla="val -54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zh-CN" altLang="en-US" b="1" dirty="0">
                <a:solidFill>
                  <a:srgbClr val="333399">
                    <a:lumMod val="50000"/>
                  </a:srgbClr>
                </a:solidFill>
              </a:rPr>
              <a:t>安装</a:t>
            </a:r>
            <a:r>
              <a:rPr lang="zh-CN" altLang="en-US" b="1" dirty="0" smtClean="0">
                <a:solidFill>
                  <a:srgbClr val="333399">
                    <a:lumMod val="50000"/>
                  </a:srgbClr>
                </a:solidFill>
              </a:rPr>
              <a:t>完毕，同时启动</a:t>
            </a:r>
            <a:r>
              <a:rPr lang="en-US" altLang="zh-CN" b="1" dirty="0" smtClean="0">
                <a:solidFill>
                  <a:srgbClr val="333399">
                    <a:lumMod val="50000"/>
                  </a:srgbClr>
                </a:solidFill>
              </a:rPr>
              <a:t>Apache</a:t>
            </a:r>
            <a:r>
              <a:rPr lang="zh-CN" altLang="en-US" b="1" dirty="0" smtClean="0">
                <a:solidFill>
                  <a:srgbClr val="333399">
                    <a:lumMod val="50000"/>
                  </a:srgbClr>
                </a:solidFill>
              </a:rPr>
              <a:t>和</a:t>
            </a:r>
            <a:r>
              <a:rPr lang="en-US" altLang="zh-CN" b="1" dirty="0" smtClean="0">
                <a:solidFill>
                  <a:srgbClr val="333399">
                    <a:lumMod val="50000"/>
                  </a:srgbClr>
                </a:solidFill>
              </a:rPr>
              <a:t>MySQL</a:t>
            </a:r>
            <a:r>
              <a:rPr lang="zh-CN" altLang="en-US" b="1" dirty="0" smtClean="0">
                <a:solidFill>
                  <a:srgbClr val="333399">
                    <a:lumMod val="50000"/>
                  </a:srgbClr>
                </a:solidFill>
              </a:rPr>
              <a:t>服务</a:t>
            </a:r>
            <a:endParaRPr lang="zh-CN" altLang="en-US" b="1" dirty="0">
              <a:solidFill>
                <a:srgbClr val="333399">
                  <a:lumMod val="50000"/>
                </a:srgbClr>
              </a:solidFill>
            </a:endParaRPr>
          </a:p>
        </p:txBody>
      </p:sp>
      <p:sp>
        <p:nvSpPr>
          <p:cNvPr id="2" name="右大括号 1"/>
          <p:cNvSpPr/>
          <p:nvPr/>
        </p:nvSpPr>
        <p:spPr>
          <a:xfrm>
            <a:off x="6384032" y="4074629"/>
            <a:ext cx="216024" cy="578507"/>
          </a:xfrm>
          <a:prstGeom prst="rightBrace">
            <a:avLst/>
          </a:prstGeom>
          <a:noFill/>
          <a:ln w="38100">
            <a:solidFill>
              <a:srgbClr val="00A7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CN" sz="4000" dirty="0" smtClean="0"/>
              <a:t>……</a:t>
            </a:r>
            <a:r>
              <a:rPr lang="en-US" altLang="zh-CN" sz="4000" dirty="0" err="1"/>
              <a:t>AppServ</a:t>
            </a:r>
            <a:r>
              <a:rPr lang="zh-CN" altLang="en-US" sz="4000" dirty="0" smtClean="0"/>
              <a:t>安装（</a:t>
            </a:r>
            <a:r>
              <a:rPr lang="en-US" altLang="zh-CN" sz="4000" dirty="0" smtClean="0"/>
              <a:t>64</a:t>
            </a:r>
            <a:r>
              <a:rPr lang="zh-CN" altLang="en-US" sz="4000" dirty="0" smtClean="0"/>
              <a:t>位）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3329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987DB71-6395-4B84-8DB6-FFB82810C4E2}" type="slidenum">
              <a:rPr lang="en-US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zh-CN" sz="140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配置与调试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安装过程中，端口设定（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服务器监听的端口是</a:t>
            </a:r>
            <a:r>
              <a:rPr lang="en-US" altLang="zh-CN" dirty="0" smtClean="0"/>
              <a:t>8080</a:t>
            </a:r>
            <a:r>
              <a:rPr lang="zh-CN" altLang="en-US" dirty="0" smtClean="0"/>
              <a:t>）</a:t>
            </a:r>
          </a:p>
          <a:p>
            <a:pPr eaLnBrk="1" hangingPunct="1"/>
            <a:r>
              <a:rPr lang="zh-CN" altLang="en-US" dirty="0" smtClean="0"/>
              <a:t>安装过程中， 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用户密码设定（</a:t>
            </a:r>
            <a:r>
              <a:rPr lang="en-US" altLang="zh-CN" dirty="0" smtClean="0"/>
              <a:t>12345678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eaLnBrk="1" hangingPunct="1"/>
            <a:r>
              <a:rPr lang="en-US" altLang="zh-CN" dirty="0"/>
              <a:t>MySQL</a:t>
            </a:r>
            <a:r>
              <a:rPr lang="zh-CN" altLang="en-US" dirty="0" smtClean="0"/>
              <a:t>的字符集选择</a:t>
            </a:r>
            <a:r>
              <a:rPr lang="en-US" altLang="zh-CN" dirty="0" smtClean="0"/>
              <a:t>UTF-8</a:t>
            </a:r>
            <a:endParaRPr lang="zh-CN" altLang="en-US" dirty="0" smtClean="0"/>
          </a:p>
          <a:p>
            <a:pPr eaLnBrk="1" hangingPunct="1"/>
            <a:r>
              <a:rPr lang="en-US" altLang="zh-CN" dirty="0" smtClean="0"/>
              <a:t>PHP</a:t>
            </a:r>
            <a:r>
              <a:rPr lang="zh-CN" altLang="en-US" dirty="0" smtClean="0"/>
              <a:t>缓冲区的设定（把</a:t>
            </a:r>
            <a:r>
              <a:rPr lang="en-US" altLang="zh-CN" dirty="0" smtClean="0"/>
              <a:t>buffer</a:t>
            </a:r>
            <a:r>
              <a:rPr lang="zh-CN" altLang="en-US" dirty="0" smtClean="0"/>
              <a:t>设定为</a:t>
            </a:r>
            <a:r>
              <a:rPr lang="en-US" altLang="zh-CN" dirty="0" smtClean="0"/>
              <a:t>On</a:t>
            </a:r>
            <a:r>
              <a:rPr lang="zh-CN" altLang="en-US" dirty="0" smtClean="0"/>
              <a:t>）</a:t>
            </a:r>
          </a:p>
        </p:txBody>
      </p:sp>
      <p:sp>
        <p:nvSpPr>
          <p:cNvPr id="2" name="矩形 1"/>
          <p:cNvSpPr/>
          <p:nvPr/>
        </p:nvSpPr>
        <p:spPr>
          <a:xfrm>
            <a:off x="1343472" y="4293096"/>
            <a:ext cx="828092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5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930351"/>
              </p:ext>
            </p:extLst>
          </p:nvPr>
        </p:nvGraphicFramePr>
        <p:xfrm>
          <a:off x="6681176" y="476672"/>
          <a:ext cx="2735560" cy="6074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BMP 图像" r:id="rId4" imgW="2590920" imgH="5753160" progId="Paint.Picture">
                  <p:embed/>
                </p:oleObj>
              </mc:Choice>
              <mc:Fallback>
                <p:oleObj name="BMP 图像" r:id="rId4" imgW="2590920" imgH="57531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81176" y="476672"/>
                        <a:ext cx="2735560" cy="6074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PHP</a:t>
            </a:r>
            <a:r>
              <a:rPr lang="zh-CN" altLang="en-US" dirty="0" smtClean="0"/>
              <a:t>缓冲区的设定</a:t>
            </a:r>
          </a:p>
        </p:txBody>
      </p:sp>
      <p:sp>
        <p:nvSpPr>
          <p:cNvPr id="1945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FE2432-C165-4F33-BDA4-4ED67A3F4120}" type="slidenum">
              <a:rPr lang="en-US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zh-CN" sz="1400"/>
          </a:p>
        </p:txBody>
      </p:sp>
      <p:sp>
        <p:nvSpPr>
          <p:cNvPr id="6" name="线形标注 2 5"/>
          <p:cNvSpPr/>
          <p:nvPr/>
        </p:nvSpPr>
        <p:spPr>
          <a:xfrm>
            <a:off x="2639616" y="3789962"/>
            <a:ext cx="2670164" cy="647700"/>
          </a:xfrm>
          <a:prstGeom prst="borderCallout2">
            <a:avLst>
              <a:gd name="adj1" fmla="val 56397"/>
              <a:gd name="adj2" fmla="val 109040"/>
              <a:gd name="adj3" fmla="val 56397"/>
              <a:gd name="adj4" fmla="val 124406"/>
              <a:gd name="adj5" fmla="val -157524"/>
              <a:gd name="adj6" fmla="val 1553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zh-CN" b="1" dirty="0" smtClean="0">
                <a:solidFill>
                  <a:srgbClr val="333399">
                    <a:lumMod val="50000"/>
                  </a:srgbClr>
                </a:solidFill>
              </a:rPr>
              <a:t>3</a:t>
            </a:r>
            <a:r>
              <a:rPr lang="zh-CN" altLang="en-US" b="1" dirty="0" smtClean="0">
                <a:solidFill>
                  <a:srgbClr val="333399">
                    <a:lumMod val="50000"/>
                  </a:srgbClr>
                </a:solidFill>
              </a:rPr>
              <a:t>、选</a:t>
            </a:r>
            <a:r>
              <a:rPr lang="en-US" altLang="zh-CN" b="1" dirty="0" smtClean="0">
                <a:solidFill>
                  <a:srgbClr val="333399">
                    <a:lumMod val="50000"/>
                  </a:srgbClr>
                </a:solidFill>
              </a:rPr>
              <a:t>PHP Edit php.ini</a:t>
            </a:r>
            <a:endParaRPr lang="zh-CN" altLang="en-US" b="1" dirty="0">
              <a:solidFill>
                <a:srgbClr val="333399">
                  <a:lumMod val="50000"/>
                </a:srgbClr>
              </a:solidFill>
            </a:endParaRPr>
          </a:p>
        </p:txBody>
      </p:sp>
      <p:sp>
        <p:nvSpPr>
          <p:cNvPr id="7" name="线形标注 2 6"/>
          <p:cNvSpPr/>
          <p:nvPr/>
        </p:nvSpPr>
        <p:spPr>
          <a:xfrm>
            <a:off x="2783632" y="5824538"/>
            <a:ext cx="2382132" cy="647700"/>
          </a:xfrm>
          <a:prstGeom prst="borderCallout2">
            <a:avLst>
              <a:gd name="adj1" fmla="val 56397"/>
              <a:gd name="adj2" fmla="val 109040"/>
              <a:gd name="adj3" fmla="val 56397"/>
              <a:gd name="adj4" fmla="val 124406"/>
              <a:gd name="adj5" fmla="val 92828"/>
              <a:gd name="adj6" fmla="val 1758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zh-CN" b="1" dirty="0" smtClean="0">
                <a:solidFill>
                  <a:srgbClr val="333399">
                    <a:lumMod val="50000"/>
                  </a:srgbClr>
                </a:solidFill>
              </a:rPr>
              <a:t>1</a:t>
            </a:r>
            <a:r>
              <a:rPr lang="zh-CN" altLang="en-US" b="1" dirty="0" smtClean="0">
                <a:solidFill>
                  <a:srgbClr val="333399">
                    <a:lumMod val="50000"/>
                  </a:srgbClr>
                </a:solidFill>
              </a:rPr>
              <a:t>、点击开始菜单</a:t>
            </a:r>
            <a:endParaRPr lang="zh-CN" altLang="en-US" b="1" dirty="0">
              <a:solidFill>
                <a:srgbClr val="333399">
                  <a:lumMod val="50000"/>
                </a:srgbClr>
              </a:solidFill>
            </a:endParaRPr>
          </a:p>
        </p:txBody>
      </p:sp>
      <p:sp>
        <p:nvSpPr>
          <p:cNvPr id="8" name="线形标注 2 7"/>
          <p:cNvSpPr/>
          <p:nvPr/>
        </p:nvSpPr>
        <p:spPr>
          <a:xfrm>
            <a:off x="2783632" y="1916832"/>
            <a:ext cx="2382132" cy="647700"/>
          </a:xfrm>
          <a:prstGeom prst="borderCallout2">
            <a:avLst>
              <a:gd name="adj1" fmla="val 56397"/>
              <a:gd name="adj2" fmla="val 109040"/>
              <a:gd name="adj3" fmla="val 56397"/>
              <a:gd name="adj4" fmla="val 124406"/>
              <a:gd name="adj5" fmla="val -91643"/>
              <a:gd name="adj6" fmla="val 1717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zh-CN" b="1" dirty="0">
                <a:solidFill>
                  <a:srgbClr val="333399">
                    <a:lumMod val="50000"/>
                  </a:srgbClr>
                </a:solidFill>
              </a:rPr>
              <a:t>2</a:t>
            </a:r>
            <a:r>
              <a:rPr lang="zh-CN" altLang="en-US" b="1" dirty="0" smtClean="0">
                <a:solidFill>
                  <a:srgbClr val="333399">
                    <a:lumMod val="50000"/>
                  </a:srgbClr>
                </a:solidFill>
              </a:rPr>
              <a:t>、展开</a:t>
            </a:r>
            <a:r>
              <a:rPr lang="en-US" altLang="zh-CN" b="1" dirty="0" err="1" smtClean="0">
                <a:solidFill>
                  <a:srgbClr val="333399">
                    <a:lumMod val="50000"/>
                  </a:srgbClr>
                </a:solidFill>
              </a:rPr>
              <a:t>AppServ</a:t>
            </a:r>
            <a:endParaRPr lang="zh-CN" altLang="en-US" b="1" dirty="0">
              <a:solidFill>
                <a:srgbClr val="33339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02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AF7B689-7CA6-406C-BF59-03704D1ECC1D}" type="slidenum">
              <a:rPr lang="en-US" altLang="zh-CN" smtClean="0"/>
              <a:pPr/>
              <a:t>28</a:t>
            </a:fld>
            <a:endParaRPr lang="en-US" altLang="zh-CN" smtClean="0"/>
          </a:p>
        </p:txBody>
      </p:sp>
      <p:pic>
        <p:nvPicPr>
          <p:cNvPr id="2048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1916113"/>
            <a:ext cx="88773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线形标注 2 5"/>
          <p:cNvSpPr/>
          <p:nvPr/>
        </p:nvSpPr>
        <p:spPr>
          <a:xfrm>
            <a:off x="6121400" y="5316538"/>
            <a:ext cx="2520950" cy="6477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9865"/>
              <a:gd name="adj6" fmla="val -108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zh-CN" altLang="en-US" b="1">
                <a:solidFill>
                  <a:srgbClr val="333399">
                    <a:lumMod val="50000"/>
                  </a:srgbClr>
                </a:solidFill>
              </a:rPr>
              <a:t>把</a:t>
            </a:r>
            <a:r>
              <a:rPr lang="en-US" altLang="zh-CN" b="1">
                <a:solidFill>
                  <a:srgbClr val="333399">
                    <a:lumMod val="50000"/>
                  </a:srgbClr>
                </a:solidFill>
              </a:rPr>
              <a:t>output_buffering</a:t>
            </a:r>
            <a:r>
              <a:rPr lang="zh-CN" altLang="en-US" b="1">
                <a:solidFill>
                  <a:srgbClr val="333399">
                    <a:lumMod val="50000"/>
                  </a:srgbClr>
                </a:solidFill>
              </a:rPr>
              <a:t>的值设为“</a:t>
            </a:r>
            <a:r>
              <a:rPr lang="en-US" altLang="zh-CN" b="1">
                <a:solidFill>
                  <a:srgbClr val="333399">
                    <a:lumMod val="50000"/>
                  </a:srgbClr>
                </a:solidFill>
              </a:rPr>
              <a:t>On</a:t>
            </a:r>
            <a:r>
              <a:rPr lang="zh-CN" altLang="en-US" b="1">
                <a:solidFill>
                  <a:srgbClr val="333399">
                    <a:lumMod val="50000"/>
                  </a:srgbClr>
                </a:solidFill>
              </a:rPr>
              <a:t>”</a:t>
            </a:r>
            <a:endParaRPr lang="zh-CN" altLang="en-US" b="1" dirty="0">
              <a:solidFill>
                <a:srgbClr val="333399">
                  <a:lumMod val="50000"/>
                </a:srgbClr>
              </a:solidFill>
            </a:endParaRPr>
          </a:p>
        </p:txBody>
      </p:sp>
      <p:sp>
        <p:nvSpPr>
          <p:cNvPr id="204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……PHP</a:t>
            </a:r>
            <a:r>
              <a:rPr lang="zh-CN" altLang="en-US" sz="4000" dirty="0" smtClean="0"/>
              <a:t>的缓冲区的设定</a:t>
            </a:r>
          </a:p>
        </p:txBody>
      </p:sp>
      <p:sp>
        <p:nvSpPr>
          <p:cNvPr id="2" name="矩形 1"/>
          <p:cNvSpPr/>
          <p:nvPr/>
        </p:nvSpPr>
        <p:spPr>
          <a:xfrm>
            <a:off x="1682750" y="5805264"/>
            <a:ext cx="174895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54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重启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服务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28D794-6426-4DA6-845E-DB825B8FBCC9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1071563"/>
            <a:ext cx="2847975" cy="5400675"/>
          </a:xfrm>
          <a:prstGeom prst="rect">
            <a:avLst/>
          </a:prstGeom>
        </p:spPr>
      </p:pic>
      <p:sp>
        <p:nvSpPr>
          <p:cNvPr id="7" name="线形标注 2 6"/>
          <p:cNvSpPr/>
          <p:nvPr/>
        </p:nvSpPr>
        <p:spPr>
          <a:xfrm>
            <a:off x="3143672" y="3077932"/>
            <a:ext cx="1950084" cy="647700"/>
          </a:xfrm>
          <a:prstGeom prst="borderCallout2">
            <a:avLst>
              <a:gd name="adj1" fmla="val 56397"/>
              <a:gd name="adj2" fmla="val 109040"/>
              <a:gd name="adj3" fmla="val 56397"/>
              <a:gd name="adj4" fmla="val 124406"/>
              <a:gd name="adj5" fmla="val -42701"/>
              <a:gd name="adj6" fmla="val 1722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zh-CN" altLang="en-US" b="1" dirty="0" smtClean="0">
                <a:solidFill>
                  <a:srgbClr val="333399">
                    <a:lumMod val="50000"/>
                  </a:srgbClr>
                </a:solidFill>
              </a:rPr>
              <a:t>重启</a:t>
            </a:r>
            <a:r>
              <a:rPr lang="en-US" altLang="zh-CN" b="1" dirty="0" smtClean="0">
                <a:solidFill>
                  <a:srgbClr val="333399">
                    <a:lumMod val="50000"/>
                  </a:srgbClr>
                </a:solidFill>
              </a:rPr>
              <a:t>Apache</a:t>
            </a:r>
            <a:r>
              <a:rPr lang="zh-CN" altLang="en-US" b="1" dirty="0" smtClean="0">
                <a:solidFill>
                  <a:srgbClr val="333399">
                    <a:lumMod val="50000"/>
                  </a:srgbClr>
                </a:solidFill>
              </a:rPr>
              <a:t>服务</a:t>
            </a:r>
            <a:endParaRPr lang="zh-CN" altLang="en-US" b="1" dirty="0">
              <a:solidFill>
                <a:srgbClr val="33339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5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/>
              <a:t>任务</a:t>
            </a:r>
            <a:r>
              <a:rPr lang="en-US" altLang="zh-CN" b="1" dirty="0" smtClean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zh-CN" dirty="0" smtClean="0"/>
              <a:t>任务</a:t>
            </a:r>
            <a:r>
              <a:rPr lang="zh-CN" altLang="zh-CN" dirty="0"/>
              <a:t>描述：</a:t>
            </a:r>
            <a:r>
              <a:rPr lang="en-US" altLang="zh-CN" dirty="0"/>
              <a:t>MySQL</a:t>
            </a:r>
            <a:r>
              <a:rPr lang="zh-CN" altLang="zh-CN" dirty="0"/>
              <a:t>的安装与配置</a:t>
            </a:r>
          </a:p>
          <a:p>
            <a:r>
              <a:rPr lang="zh-CN" altLang="zh-CN" dirty="0"/>
              <a:t>知识准备：</a:t>
            </a:r>
          </a:p>
          <a:p>
            <a:pPr lvl="1"/>
            <a:r>
              <a:rPr lang="en-US" altLang="zh-CN" dirty="0"/>
              <a:t>1</a:t>
            </a:r>
            <a:r>
              <a:rPr lang="zh-CN" altLang="zh-CN" dirty="0"/>
              <a:t>、</a:t>
            </a:r>
            <a:r>
              <a:rPr lang="en-US" altLang="zh-CN" dirty="0"/>
              <a:t>C/S</a:t>
            </a:r>
            <a:r>
              <a:rPr lang="zh-CN" altLang="zh-CN" dirty="0"/>
              <a:t>和</a:t>
            </a:r>
            <a:r>
              <a:rPr lang="en-US" altLang="zh-CN" dirty="0"/>
              <a:t>B/S</a:t>
            </a:r>
            <a:r>
              <a:rPr lang="zh-CN" altLang="zh-CN" dirty="0"/>
              <a:t>的概念；</a:t>
            </a:r>
          </a:p>
          <a:p>
            <a:pPr lvl="1"/>
            <a:r>
              <a:rPr lang="en-US" altLang="zh-CN" dirty="0"/>
              <a:t>2</a:t>
            </a:r>
            <a:r>
              <a:rPr lang="zh-CN" altLang="zh-CN" dirty="0"/>
              <a:t>、</a:t>
            </a:r>
            <a:r>
              <a:rPr lang="en-US" altLang="zh-CN" dirty="0"/>
              <a:t>MySQL</a:t>
            </a:r>
            <a:r>
              <a:rPr lang="zh-CN" altLang="zh-CN" dirty="0"/>
              <a:t>的版本区别。</a:t>
            </a:r>
          </a:p>
          <a:p>
            <a:r>
              <a:rPr lang="zh-CN" altLang="zh-CN" dirty="0"/>
              <a:t>任务实施：</a:t>
            </a:r>
          </a:p>
          <a:p>
            <a:pPr lvl="1"/>
            <a:r>
              <a:rPr lang="en-US" altLang="zh-CN" dirty="0"/>
              <a:t>1</a:t>
            </a:r>
            <a:r>
              <a:rPr lang="zh-CN" altLang="zh-CN" dirty="0"/>
              <a:t>、组成小组对上述问题展开调研，能用图的方式讲解上述概念；</a:t>
            </a:r>
          </a:p>
          <a:p>
            <a:pPr lvl="1"/>
            <a:r>
              <a:rPr lang="en-US" altLang="zh-CN" dirty="0"/>
              <a:t>2</a:t>
            </a:r>
            <a:r>
              <a:rPr lang="zh-CN" altLang="zh-CN" dirty="0"/>
              <a:t>、下载相应的</a:t>
            </a:r>
            <a:r>
              <a:rPr lang="en-US" altLang="zh-CN" dirty="0"/>
              <a:t>MySQL</a:t>
            </a:r>
            <a:r>
              <a:rPr lang="zh-CN" altLang="zh-CN" dirty="0"/>
              <a:t>安装程序，准备安装和配置。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28D794-6426-4DA6-845E-DB825B8FBCC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398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3C4220-F0F7-4BC7-A5C2-0AF98833783A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30630" b="27360"/>
          <a:stretch/>
        </p:blipFill>
        <p:spPr>
          <a:xfrm>
            <a:off x="1847528" y="1890986"/>
            <a:ext cx="8449791" cy="4974638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 bwMode="auto">
          <a:xfrm>
            <a:off x="1533600" y="216000"/>
            <a:ext cx="10390716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r>
              <a:rPr lang="zh-CN" altLang="en-US" kern="0" dirty="0" smtClean="0"/>
              <a:t>“三源同码”原则</a:t>
            </a:r>
            <a:endParaRPr lang="zh-CN" altLang="en-US" kern="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3575720" y="6525344"/>
            <a:ext cx="640871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61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5" y="2204864"/>
            <a:ext cx="7184937" cy="3744416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3C4220-F0F7-4BC7-A5C2-0AF98833783A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8432030" y="3197189"/>
            <a:ext cx="3744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PHP</a:t>
            </a:r>
            <a:r>
              <a:rPr lang="zh-CN" altLang="en-US" sz="3200" dirty="0" smtClean="0"/>
              <a:t>文件是</a:t>
            </a:r>
            <a:r>
              <a:rPr lang="en-US" altLang="zh-CN" sz="3200" dirty="0" smtClean="0"/>
              <a:t>ANSI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数据库是</a:t>
            </a:r>
            <a:r>
              <a:rPr lang="en-US" altLang="zh-CN" sz="3200" dirty="0" smtClean="0"/>
              <a:t>UTF8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浏览器用</a:t>
            </a:r>
            <a:r>
              <a:rPr lang="en-US" altLang="zh-CN" sz="3200" dirty="0" smtClean="0"/>
              <a:t>UTF8</a:t>
            </a:r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3431704" y="3197189"/>
            <a:ext cx="1152128" cy="224803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CN" sz="4000" dirty="0" smtClean="0"/>
              <a:t>……</a:t>
            </a:r>
            <a:r>
              <a:rPr lang="zh-CN" altLang="en-US" sz="4000" dirty="0"/>
              <a:t>“三源同码”原则</a:t>
            </a:r>
          </a:p>
        </p:txBody>
      </p:sp>
      <p:sp>
        <p:nvSpPr>
          <p:cNvPr id="10" name="线形标注 2 9"/>
          <p:cNvSpPr/>
          <p:nvPr/>
        </p:nvSpPr>
        <p:spPr>
          <a:xfrm flipH="1">
            <a:off x="431737" y="5824538"/>
            <a:ext cx="2008201" cy="6477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2488"/>
              <a:gd name="adj6" fmla="val -80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zh-CN" altLang="en-US" smtClean="0">
                <a:solidFill>
                  <a:srgbClr val="333399">
                    <a:lumMod val="50000"/>
                  </a:srgbClr>
                </a:solidFill>
              </a:rPr>
              <a:t>来自</a:t>
            </a:r>
            <a:r>
              <a:rPr lang="en-US" altLang="zh-CN" smtClean="0">
                <a:solidFill>
                  <a:srgbClr val="333399">
                    <a:lumMod val="50000"/>
                  </a:srgbClr>
                </a:solidFill>
              </a:rPr>
              <a:t>PHP</a:t>
            </a:r>
            <a:r>
              <a:rPr lang="zh-CN" altLang="en-US" smtClean="0">
                <a:solidFill>
                  <a:srgbClr val="333399">
                    <a:lumMod val="50000"/>
                  </a:srgbClr>
                </a:solidFill>
              </a:rPr>
              <a:t>文件代码</a:t>
            </a:r>
            <a:endParaRPr lang="zh-CN" altLang="en-US" dirty="0">
              <a:solidFill>
                <a:srgbClr val="333399">
                  <a:lumMod val="50000"/>
                </a:srgb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83832" y="3197189"/>
            <a:ext cx="1872208" cy="2248035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线形标注 2 11"/>
          <p:cNvSpPr/>
          <p:nvPr/>
        </p:nvSpPr>
        <p:spPr>
          <a:xfrm>
            <a:off x="7464152" y="5870205"/>
            <a:ext cx="2160240" cy="6477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2488"/>
              <a:gd name="adj6" fmla="val -80684"/>
            </a:avLst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zh-CN" altLang="en-US" smtClean="0">
                <a:solidFill>
                  <a:srgbClr val="333399">
                    <a:lumMod val="50000"/>
                  </a:srgbClr>
                </a:solidFill>
              </a:rPr>
              <a:t>来自数据库数据</a:t>
            </a:r>
            <a:endParaRPr lang="zh-CN" altLang="en-US" dirty="0">
              <a:solidFill>
                <a:srgbClr val="33339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49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……</a:t>
            </a:r>
            <a:r>
              <a:rPr lang="zh-CN" altLang="en-US" sz="4000" dirty="0"/>
              <a:t>“三源同码”原则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3C4220-F0F7-4BC7-A5C2-0AF98833783A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  <p:grpSp>
        <p:nvGrpSpPr>
          <p:cNvPr id="41" name="组合 40"/>
          <p:cNvGrpSpPr/>
          <p:nvPr/>
        </p:nvGrpSpPr>
        <p:grpSpPr>
          <a:xfrm>
            <a:off x="1775520" y="2074721"/>
            <a:ext cx="8758063" cy="4329113"/>
            <a:chOff x="722313" y="2022475"/>
            <a:chExt cx="7848600" cy="4329113"/>
          </a:xfrm>
        </p:grpSpPr>
        <p:sp>
          <p:nvSpPr>
            <p:cNvPr id="42" name="Text Box 33"/>
            <p:cNvSpPr txBox="1">
              <a:spLocks noChangeArrowheads="1"/>
            </p:cNvSpPr>
            <p:nvPr/>
          </p:nvSpPr>
          <p:spPr bwMode="auto">
            <a:xfrm>
              <a:off x="1995488" y="2022475"/>
              <a:ext cx="2165350" cy="4175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zh-CN" sz="14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①向</a:t>
              </a:r>
              <a:r>
                <a:rPr lang="zh-C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浏览器提供一个表</a:t>
              </a:r>
              <a:r>
                <a:rPr lang="zh-CN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单</a:t>
              </a:r>
              <a:endParaRPr lang="zh-CN" altLang="zh-CN" sz="1600" dirty="0"/>
            </a:p>
          </p:txBody>
        </p:sp>
        <p:pic>
          <p:nvPicPr>
            <p:cNvPr id="43" name="Picture 3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2313" y="2832100"/>
              <a:ext cx="1108075" cy="1309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3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2149475"/>
              <a:ext cx="1106488" cy="178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Line 30"/>
            <p:cNvSpPr>
              <a:spLocks noChangeShapeType="1"/>
            </p:cNvSpPr>
            <p:nvPr/>
          </p:nvSpPr>
          <p:spPr bwMode="auto">
            <a:xfrm flipH="1">
              <a:off x="4160838" y="2278063"/>
              <a:ext cx="1846262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29"/>
            <p:cNvSpPr>
              <a:spLocks noChangeShapeType="1"/>
            </p:cNvSpPr>
            <p:nvPr/>
          </p:nvSpPr>
          <p:spPr bwMode="auto">
            <a:xfrm flipH="1">
              <a:off x="1460500" y="2236788"/>
              <a:ext cx="492125" cy="595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Text Box 28"/>
            <p:cNvSpPr txBox="1">
              <a:spLocks noChangeArrowheads="1"/>
            </p:cNvSpPr>
            <p:nvPr/>
          </p:nvSpPr>
          <p:spPr bwMode="auto">
            <a:xfrm>
              <a:off x="2076451" y="2711450"/>
              <a:ext cx="2343151" cy="4587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zh-CN" sz="14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②</a:t>
              </a:r>
              <a:r>
                <a:rPr lang="zh-C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用户向该表单输入一些内容</a:t>
              </a:r>
              <a:endParaRPr lang="zh-CN" altLang="zh-CN" sz="4400" dirty="0"/>
            </a:p>
          </p:txBody>
        </p:sp>
        <p:sp>
          <p:nvSpPr>
            <p:cNvPr id="48" name="Text Box 27"/>
            <p:cNvSpPr txBox="1">
              <a:spLocks noChangeArrowheads="1"/>
            </p:cNvSpPr>
            <p:nvPr/>
          </p:nvSpPr>
          <p:spPr bwMode="auto">
            <a:xfrm>
              <a:off x="2076450" y="3424238"/>
              <a:ext cx="1828800" cy="4794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zh-CN" sz="14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③</a:t>
              </a:r>
              <a:r>
                <a:rPr lang="zh-C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用户提交这个表单</a:t>
              </a:r>
              <a:endParaRPr lang="zh-CN" altLang="zh-CN" sz="4400" dirty="0"/>
            </a:p>
          </p:txBody>
        </p:sp>
        <p:sp>
          <p:nvSpPr>
            <p:cNvPr id="49" name="Line 26"/>
            <p:cNvSpPr>
              <a:spLocks noChangeShapeType="1"/>
            </p:cNvSpPr>
            <p:nvPr/>
          </p:nvSpPr>
          <p:spPr bwMode="auto">
            <a:xfrm>
              <a:off x="1706563" y="3544888"/>
              <a:ext cx="369887" cy="1206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25"/>
            <p:cNvSpPr>
              <a:spLocks noChangeShapeType="1"/>
            </p:cNvSpPr>
            <p:nvPr/>
          </p:nvSpPr>
          <p:spPr bwMode="auto">
            <a:xfrm flipV="1">
              <a:off x="3905250" y="2659063"/>
              <a:ext cx="2092325" cy="9540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Text Box 24"/>
            <p:cNvSpPr txBox="1">
              <a:spLocks noChangeArrowheads="1"/>
            </p:cNvSpPr>
            <p:nvPr/>
          </p:nvSpPr>
          <p:spPr bwMode="auto">
            <a:xfrm>
              <a:off x="4088752" y="3932238"/>
              <a:ext cx="1599259" cy="6365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zh-CN" sz="14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⑦脚本根据查询结果产生相应的</a:t>
              </a:r>
              <a:r>
                <a:rPr lang="en-US" altLang="zh-CN" sz="14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HTML</a:t>
              </a:r>
              <a:endParaRPr lang="en-US" altLang="zh-CN" sz="4400" dirty="0"/>
            </a:p>
          </p:txBody>
        </p:sp>
        <p:sp>
          <p:nvSpPr>
            <p:cNvPr id="52" name="Text Box 23"/>
            <p:cNvSpPr txBox="1">
              <a:spLocks noChangeArrowheads="1"/>
            </p:cNvSpPr>
            <p:nvPr/>
          </p:nvSpPr>
          <p:spPr bwMode="auto">
            <a:xfrm>
              <a:off x="844550" y="4171950"/>
              <a:ext cx="739775" cy="35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用户</a:t>
              </a:r>
              <a:endParaRPr lang="zh-CN" altLang="zh-CN" sz="4400"/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6084888" y="2774950"/>
              <a:ext cx="892175" cy="5738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Web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服务器</a:t>
              </a:r>
              <a:endParaRPr lang="zh-CN" altLang="zh-CN" sz="4400" dirty="0"/>
            </a:p>
          </p:txBody>
        </p:sp>
        <p:sp>
          <p:nvSpPr>
            <p:cNvPr id="54" name="AutoShape 21"/>
            <p:cNvSpPr>
              <a:spLocks noChangeArrowheads="1"/>
            </p:cNvSpPr>
            <p:nvPr/>
          </p:nvSpPr>
          <p:spPr bwMode="auto">
            <a:xfrm>
              <a:off x="4906963" y="5451475"/>
              <a:ext cx="1477962" cy="900113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4400"/>
            </a:p>
          </p:txBody>
        </p:sp>
        <p:sp>
          <p:nvSpPr>
            <p:cNvPr id="55" name="Text Box 20"/>
            <p:cNvSpPr txBox="1">
              <a:spLocks noChangeArrowheads="1"/>
            </p:cNvSpPr>
            <p:nvPr/>
          </p:nvSpPr>
          <p:spPr bwMode="auto">
            <a:xfrm>
              <a:off x="6753225" y="4379913"/>
              <a:ext cx="1354138" cy="9493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zh-CN" sz="1400">
                  <a:latin typeface="宋体" panose="02010600030101010101" pitchFamily="2" charset="-122"/>
                  <a:cs typeface="Times New Roman" panose="02020603050405020304" pitchFamily="18" charset="0"/>
                </a:rPr>
                <a:t>⑤</a:t>
              </a:r>
              <a:r>
                <a:rPr lang="zh-CN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脚本语句向数据库发送查询</a:t>
              </a:r>
              <a:endParaRPr lang="zh-CN" altLang="zh-CN" sz="4400"/>
            </a:p>
          </p:txBody>
        </p:sp>
        <p:sp>
          <p:nvSpPr>
            <p:cNvPr id="56" name="Line 19"/>
            <p:cNvSpPr>
              <a:spLocks noChangeShapeType="1"/>
            </p:cNvSpPr>
            <p:nvPr/>
          </p:nvSpPr>
          <p:spPr bwMode="auto">
            <a:xfrm>
              <a:off x="6834188" y="3932238"/>
              <a:ext cx="1587" cy="477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Line 18"/>
            <p:cNvSpPr>
              <a:spLocks noChangeShapeType="1"/>
            </p:cNvSpPr>
            <p:nvPr/>
          </p:nvSpPr>
          <p:spPr bwMode="auto">
            <a:xfrm flipH="1">
              <a:off x="6384925" y="5330825"/>
              <a:ext cx="738188" cy="476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Text Box 17"/>
            <p:cNvSpPr txBox="1">
              <a:spLocks noChangeArrowheads="1"/>
            </p:cNvSpPr>
            <p:nvPr/>
          </p:nvSpPr>
          <p:spPr bwMode="auto">
            <a:xfrm>
              <a:off x="4419603" y="4824413"/>
              <a:ext cx="1587497" cy="3841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zh-CN" sz="14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⑥</a:t>
              </a:r>
              <a:r>
                <a:rPr lang="zh-C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收集相应的响应</a:t>
              </a:r>
              <a:endParaRPr lang="zh-CN" altLang="zh-CN" sz="4400" dirty="0"/>
            </a:p>
          </p:txBody>
        </p:sp>
        <p:sp>
          <p:nvSpPr>
            <p:cNvPr id="59" name="Text Box 16"/>
            <p:cNvSpPr txBox="1">
              <a:spLocks noChangeArrowheads="1"/>
            </p:cNvSpPr>
            <p:nvPr/>
          </p:nvSpPr>
          <p:spPr bwMode="auto">
            <a:xfrm>
              <a:off x="5174916" y="5766891"/>
              <a:ext cx="921307" cy="5048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数据库</a:t>
              </a:r>
              <a:endPara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服务器</a:t>
              </a:r>
              <a:endParaRPr lang="zh-CN" altLang="zh-CN" sz="4000" dirty="0"/>
            </a:p>
          </p:txBody>
        </p:sp>
        <p:sp>
          <p:nvSpPr>
            <p:cNvPr id="60" name="Line 15"/>
            <p:cNvSpPr>
              <a:spLocks noChangeShapeType="1"/>
            </p:cNvSpPr>
            <p:nvPr/>
          </p:nvSpPr>
          <p:spPr bwMode="auto">
            <a:xfrm flipV="1">
              <a:off x="5522913" y="5211763"/>
              <a:ext cx="1587" cy="357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Line 14"/>
            <p:cNvSpPr>
              <a:spLocks noChangeShapeType="1"/>
            </p:cNvSpPr>
            <p:nvPr/>
          </p:nvSpPr>
          <p:spPr bwMode="auto">
            <a:xfrm flipV="1">
              <a:off x="5810249" y="3932237"/>
              <a:ext cx="498477" cy="889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Line 13"/>
            <p:cNvSpPr>
              <a:spLocks noChangeShapeType="1"/>
            </p:cNvSpPr>
            <p:nvPr/>
          </p:nvSpPr>
          <p:spPr bwMode="auto">
            <a:xfrm flipH="1">
              <a:off x="5688012" y="3903663"/>
              <a:ext cx="319087" cy="1476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Line 12"/>
            <p:cNvSpPr>
              <a:spLocks noChangeShapeType="1"/>
            </p:cNvSpPr>
            <p:nvPr/>
          </p:nvSpPr>
          <p:spPr bwMode="auto">
            <a:xfrm flipH="1" flipV="1">
              <a:off x="1952624" y="4141788"/>
              <a:ext cx="213612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1"/>
            <p:cNvSpPr>
              <a:spLocks noChangeShapeType="1"/>
            </p:cNvSpPr>
            <p:nvPr/>
          </p:nvSpPr>
          <p:spPr bwMode="auto">
            <a:xfrm flipH="1" flipV="1">
              <a:off x="1584325" y="3783013"/>
              <a:ext cx="368300" cy="358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Line 10"/>
            <p:cNvSpPr>
              <a:spLocks noChangeShapeType="1"/>
            </p:cNvSpPr>
            <p:nvPr/>
          </p:nvSpPr>
          <p:spPr bwMode="auto">
            <a:xfrm flipH="1">
              <a:off x="1706563" y="3068638"/>
              <a:ext cx="369887" cy="1190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Text Box 8"/>
            <p:cNvSpPr txBox="1">
              <a:spLocks noChangeArrowheads="1"/>
            </p:cNvSpPr>
            <p:nvPr/>
          </p:nvSpPr>
          <p:spPr bwMode="auto">
            <a:xfrm>
              <a:off x="7216775" y="2532063"/>
              <a:ext cx="1354138" cy="8921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zh-CN" sz="1400" dirty="0">
                  <a:latin typeface="宋体" panose="02010600030101010101" pitchFamily="2" charset="-122"/>
                  <a:cs typeface="Times New Roman" panose="02020603050405020304" pitchFamily="18" charset="0"/>
                </a:rPr>
                <a:t>④</a:t>
              </a:r>
              <a:r>
                <a:rPr lang="zh-CN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调用脚本语句，传递输入的内容</a:t>
              </a:r>
              <a:endParaRPr lang="zh-CN" altLang="zh-CN" sz="4400" dirty="0"/>
            </a:p>
          </p:txBody>
        </p:sp>
        <p:sp>
          <p:nvSpPr>
            <p:cNvPr id="67" name="Line 7"/>
            <p:cNvSpPr>
              <a:spLocks noChangeShapeType="1"/>
            </p:cNvSpPr>
            <p:nvPr/>
          </p:nvSpPr>
          <p:spPr bwMode="auto">
            <a:xfrm>
              <a:off x="7470775" y="2278063"/>
              <a:ext cx="8921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Line 6"/>
            <p:cNvSpPr>
              <a:spLocks noChangeShapeType="1"/>
            </p:cNvSpPr>
            <p:nvPr/>
          </p:nvSpPr>
          <p:spPr bwMode="auto">
            <a:xfrm>
              <a:off x="7980363" y="2278063"/>
              <a:ext cx="1587" cy="254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Line 5"/>
            <p:cNvSpPr>
              <a:spLocks noChangeShapeType="1"/>
            </p:cNvSpPr>
            <p:nvPr/>
          </p:nvSpPr>
          <p:spPr bwMode="auto">
            <a:xfrm>
              <a:off x="7470775" y="2278063"/>
              <a:ext cx="8921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Line 4"/>
            <p:cNvSpPr>
              <a:spLocks noChangeShapeType="1"/>
            </p:cNvSpPr>
            <p:nvPr/>
          </p:nvSpPr>
          <p:spPr bwMode="auto">
            <a:xfrm>
              <a:off x="7089775" y="2278063"/>
              <a:ext cx="8905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Line 3"/>
            <p:cNvSpPr>
              <a:spLocks noChangeShapeType="1"/>
            </p:cNvSpPr>
            <p:nvPr/>
          </p:nvSpPr>
          <p:spPr bwMode="auto">
            <a:xfrm>
              <a:off x="7853363" y="3424238"/>
              <a:ext cx="0" cy="255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Line 2"/>
            <p:cNvSpPr>
              <a:spLocks noChangeShapeType="1"/>
            </p:cNvSpPr>
            <p:nvPr/>
          </p:nvSpPr>
          <p:spPr bwMode="auto">
            <a:xfrm flipH="1" flipV="1">
              <a:off x="6961188" y="3679825"/>
              <a:ext cx="8921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右弧形箭头 4"/>
          <p:cNvSpPr/>
          <p:nvPr/>
        </p:nvSpPr>
        <p:spPr>
          <a:xfrm rot="11987066" flipH="1">
            <a:off x="7764084" y="3745259"/>
            <a:ext cx="486270" cy="19473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6" name="右弧形箭头 105"/>
          <p:cNvSpPr/>
          <p:nvPr/>
        </p:nvSpPr>
        <p:spPr>
          <a:xfrm rot="2559007" flipH="1">
            <a:off x="7005689" y="2954776"/>
            <a:ext cx="357202" cy="10801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左箭头 26"/>
          <p:cNvSpPr/>
          <p:nvPr/>
        </p:nvSpPr>
        <p:spPr>
          <a:xfrm>
            <a:off x="3726145" y="4074098"/>
            <a:ext cx="936104" cy="2986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线形标注 2 72"/>
          <p:cNvSpPr/>
          <p:nvPr/>
        </p:nvSpPr>
        <p:spPr>
          <a:xfrm>
            <a:off x="1967864" y="4794902"/>
            <a:ext cx="1950084" cy="647700"/>
          </a:xfrm>
          <a:prstGeom prst="borderCallout2">
            <a:avLst>
              <a:gd name="adj1" fmla="val 56397"/>
              <a:gd name="adj2" fmla="val 109040"/>
              <a:gd name="adj3" fmla="val 56397"/>
              <a:gd name="adj4" fmla="val 124406"/>
              <a:gd name="adj5" fmla="val -67351"/>
              <a:gd name="adj6" fmla="val 187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zh-CN" b="1" dirty="0" smtClean="0">
                <a:solidFill>
                  <a:srgbClr val="333399">
                    <a:lumMod val="50000"/>
                  </a:srgbClr>
                </a:solidFill>
              </a:rPr>
              <a:t>HTML</a:t>
            </a:r>
            <a:r>
              <a:rPr lang="zh-CN" altLang="en-US" b="1" dirty="0" smtClean="0">
                <a:solidFill>
                  <a:srgbClr val="333399">
                    <a:lumMod val="50000"/>
                  </a:srgbClr>
                </a:solidFill>
              </a:rPr>
              <a:t>文件</a:t>
            </a:r>
            <a:endParaRPr lang="zh-CN" altLang="en-US" b="1" dirty="0">
              <a:solidFill>
                <a:srgbClr val="333399">
                  <a:lumMod val="50000"/>
                </a:srgbClr>
              </a:solidFill>
            </a:endParaRPr>
          </a:p>
        </p:txBody>
      </p:sp>
      <p:sp>
        <p:nvSpPr>
          <p:cNvPr id="74" name="线形标注 2 73"/>
          <p:cNvSpPr/>
          <p:nvPr/>
        </p:nvSpPr>
        <p:spPr>
          <a:xfrm>
            <a:off x="9067377" y="6093945"/>
            <a:ext cx="1728046" cy="6477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592"/>
              <a:gd name="adj6" fmla="val -772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zh-CN" b="1" dirty="0" smtClean="0">
                <a:solidFill>
                  <a:srgbClr val="333399">
                    <a:lumMod val="50000"/>
                  </a:srgbClr>
                </a:solidFill>
              </a:rPr>
              <a:t>MySQL</a:t>
            </a:r>
            <a:r>
              <a:rPr lang="zh-CN" altLang="en-US" b="1" dirty="0" smtClean="0">
                <a:solidFill>
                  <a:srgbClr val="333399">
                    <a:lumMod val="50000"/>
                  </a:srgbClr>
                </a:solidFill>
              </a:rPr>
              <a:t>数据库字符集</a:t>
            </a:r>
            <a:endParaRPr lang="zh-CN" altLang="en-US" b="1" dirty="0">
              <a:solidFill>
                <a:srgbClr val="333399">
                  <a:lumMod val="50000"/>
                </a:srgbClr>
              </a:solidFill>
            </a:endParaRPr>
          </a:p>
        </p:txBody>
      </p:sp>
      <p:sp>
        <p:nvSpPr>
          <p:cNvPr id="75" name="线形标注 2 74"/>
          <p:cNvSpPr/>
          <p:nvPr/>
        </p:nvSpPr>
        <p:spPr>
          <a:xfrm>
            <a:off x="10487963" y="4060542"/>
            <a:ext cx="1728046" cy="6477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4023"/>
              <a:gd name="adj6" fmla="val -1041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altLang="zh-CN" b="1" dirty="0">
                <a:solidFill>
                  <a:srgbClr val="333399">
                    <a:lumMod val="50000"/>
                  </a:srgbClr>
                </a:solidFill>
              </a:rPr>
              <a:t>HTML</a:t>
            </a:r>
            <a:r>
              <a:rPr lang="zh-CN" altLang="en-US" b="1" dirty="0">
                <a:solidFill>
                  <a:srgbClr val="333399">
                    <a:lumMod val="50000"/>
                  </a:srgbClr>
                </a:solidFill>
              </a:rPr>
              <a:t>文件</a:t>
            </a:r>
            <a:endParaRPr lang="en-US" altLang="zh-CN" b="1" dirty="0">
              <a:solidFill>
                <a:srgbClr val="333399">
                  <a:lumMod val="50000"/>
                </a:srgbClr>
              </a:solidFill>
            </a:endParaRPr>
          </a:p>
          <a:p>
            <a:pPr lvl="0" algn="ctr"/>
            <a:r>
              <a:rPr lang="en-US" altLang="zh-CN" b="1" dirty="0">
                <a:solidFill>
                  <a:srgbClr val="333399">
                    <a:lumMod val="50000"/>
                  </a:srgbClr>
                </a:solidFill>
              </a:rPr>
              <a:t>PHP</a:t>
            </a:r>
            <a:r>
              <a:rPr lang="zh-CN" altLang="en-US" b="1" dirty="0" smtClean="0">
                <a:solidFill>
                  <a:srgbClr val="333399">
                    <a:lumMod val="50000"/>
                  </a:srgbClr>
                </a:solidFill>
              </a:rPr>
              <a:t>文件</a:t>
            </a:r>
            <a:endParaRPr lang="zh-CN" altLang="en-US" b="1" dirty="0">
              <a:solidFill>
                <a:srgbClr val="333399">
                  <a:lumMod val="50000"/>
                </a:srgb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/>
              <p14:cNvContentPartPr/>
              <p14:nvPr/>
            </p14:nvContentPartPr>
            <p14:xfrm>
              <a:off x="10026720" y="1422360"/>
              <a:ext cx="360" cy="3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17360" y="14130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068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HTML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r>
              <a:rPr lang="en-US" altLang="zh-CN" dirty="0" smtClean="0"/>
              <a:t>PHP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r>
              <a:rPr lang="en-US" altLang="zh-CN" dirty="0" smtClean="0"/>
              <a:t>MySQL</a:t>
            </a:r>
            <a:r>
              <a:rPr lang="zh-CN" altLang="en-US" dirty="0" smtClean="0"/>
              <a:t>字符集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都</a:t>
            </a:r>
            <a:r>
              <a:rPr lang="zh-CN" altLang="en-US" dirty="0"/>
              <a:t>要统一。否则可能用户在</a:t>
            </a:r>
            <a:r>
              <a:rPr lang="zh-CN" altLang="en-US" dirty="0" smtClean="0"/>
              <a:t>客户端浏览器有</a:t>
            </a:r>
            <a:r>
              <a:rPr lang="zh-CN" altLang="en-US" dirty="0"/>
              <a:t>乱码情况的出现。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3C4220-F0F7-4BC7-A5C2-0AF98833783A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CN" sz="4000" dirty="0" smtClean="0"/>
              <a:t>……</a:t>
            </a:r>
            <a:r>
              <a:rPr lang="zh-CN" altLang="en-US" sz="4000" dirty="0"/>
              <a:t>“三源同码”原则</a:t>
            </a:r>
          </a:p>
        </p:txBody>
      </p:sp>
    </p:spTree>
    <p:extLst>
      <p:ext uri="{BB962C8B-B14F-4D97-AF65-F5344CB8AC3E}">
        <p14:creationId xmlns:p14="http://schemas.microsoft.com/office/powerpoint/2010/main" val="273683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28D794-6426-4DA6-845E-DB825B8FBCC9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graphicFrame>
        <p:nvGraphicFramePr>
          <p:cNvPr id="6" name="图示 5"/>
          <p:cNvGraphicFramePr/>
          <p:nvPr>
            <p:extLst/>
          </p:nvPr>
        </p:nvGraphicFramePr>
        <p:xfrm>
          <a:off x="1576917" y="2017712"/>
          <a:ext cx="10363200" cy="4723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866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课堂留白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新问题</a:t>
            </a:r>
            <a:endParaRPr lang="zh-CN" altLang="zh-CN"/>
          </a:p>
          <a:p>
            <a:pPr lvl="1"/>
            <a:r>
              <a:rPr lang="zh-CN" altLang="en-US" smtClean="0"/>
              <a:t>安装完</a:t>
            </a:r>
            <a:r>
              <a:rPr lang="en-US" altLang="zh-CN" smtClean="0"/>
              <a:t>AppServ</a:t>
            </a:r>
            <a:r>
              <a:rPr lang="zh-CN" altLang="en-US" smtClean="0"/>
              <a:t>后，如何</a:t>
            </a:r>
            <a:r>
              <a:rPr lang="zh-CN" altLang="en-US"/>
              <a:t>修改</a:t>
            </a:r>
            <a:r>
              <a:rPr lang="en-US" altLang="zh-CN"/>
              <a:t>Web</a:t>
            </a:r>
            <a:r>
              <a:rPr lang="zh-CN" altLang="en-US"/>
              <a:t>服务器的端口号</a:t>
            </a:r>
            <a:r>
              <a:rPr lang="zh-CN" altLang="en-US" smtClean="0"/>
              <a:t>？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28D794-6426-4DA6-845E-DB825B8FBCC9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08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MySQL</a:t>
            </a:r>
            <a:r>
              <a:rPr lang="zh-CN" altLang="zh-CN" dirty="0"/>
              <a:t>相关概念及其安装与配置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MySQL</a:t>
            </a:r>
            <a:r>
              <a:rPr lang="zh-CN" altLang="zh-CN" b="1" dirty="0"/>
              <a:t>发展历史</a:t>
            </a:r>
          </a:p>
          <a:p>
            <a:r>
              <a:rPr lang="zh-CN" altLang="zh-CN" b="1" dirty="0"/>
              <a:t>为什么要使用</a:t>
            </a:r>
            <a:r>
              <a:rPr lang="en-US" altLang="zh-CN" b="1" dirty="0"/>
              <a:t>MySQL</a:t>
            </a:r>
            <a:endParaRPr lang="zh-CN" altLang="zh-CN" b="1" dirty="0"/>
          </a:p>
          <a:p>
            <a:r>
              <a:rPr lang="zh-CN" altLang="zh-CN" b="1" dirty="0"/>
              <a:t>应用环境</a:t>
            </a:r>
          </a:p>
          <a:p>
            <a:r>
              <a:rPr lang="zh-CN" altLang="zh-CN" b="1" dirty="0"/>
              <a:t>系统</a:t>
            </a:r>
            <a:r>
              <a:rPr lang="zh-CN" altLang="zh-CN" b="1" dirty="0" smtClean="0"/>
              <a:t>特性</a:t>
            </a:r>
            <a:endParaRPr lang="en-US" altLang="zh-CN" b="1" dirty="0" smtClean="0"/>
          </a:p>
          <a:p>
            <a:r>
              <a:rPr lang="zh-CN" altLang="zh-CN" b="1" dirty="0" smtClean="0"/>
              <a:t>应用</a:t>
            </a:r>
            <a:r>
              <a:rPr lang="zh-CN" altLang="zh-CN" b="1" dirty="0"/>
              <a:t>架构</a:t>
            </a:r>
          </a:p>
          <a:p>
            <a:r>
              <a:rPr lang="en-US" altLang="zh-CN" b="1" dirty="0"/>
              <a:t>SQL</a:t>
            </a:r>
            <a:r>
              <a:rPr lang="zh-CN" altLang="zh-CN" b="1" dirty="0"/>
              <a:t>语言</a:t>
            </a:r>
          </a:p>
          <a:p>
            <a:r>
              <a:rPr lang="en-US" altLang="zh-CN" b="1" dirty="0"/>
              <a:t>MySQL</a:t>
            </a:r>
            <a:r>
              <a:rPr lang="zh-CN" altLang="zh-CN" b="1" dirty="0"/>
              <a:t>的安装与</a:t>
            </a:r>
            <a:r>
              <a:rPr lang="zh-CN" altLang="zh-CN" b="1" dirty="0" smtClean="0"/>
              <a:t>配置</a:t>
            </a:r>
            <a:endParaRPr lang="zh-CN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28D794-6426-4DA6-845E-DB825B8FBCC9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368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MySQL</a:t>
            </a:r>
            <a:r>
              <a:rPr lang="zh-CN" altLang="zh-CN" b="1" dirty="0"/>
              <a:t>发展</a:t>
            </a:r>
            <a:r>
              <a:rPr lang="zh-CN" altLang="zh-CN" b="1" dirty="0" smtClean="0"/>
              <a:t>历史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589042"/>
              </p:ext>
            </p:extLst>
          </p:nvPr>
        </p:nvGraphicFramePr>
        <p:xfrm>
          <a:off x="623392" y="2060847"/>
          <a:ext cx="11316725" cy="4071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28D794-6426-4DA6-845E-DB825B8FBCC9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墨迹 2"/>
              <p14:cNvContentPartPr/>
              <p14:nvPr/>
            </p14:nvContentPartPr>
            <p14:xfrm>
              <a:off x="4146480" y="2266920"/>
              <a:ext cx="1968840" cy="40899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37120" y="2257560"/>
                <a:ext cx="1987560" cy="410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241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为什么要使用</a:t>
            </a:r>
            <a:r>
              <a:rPr lang="en-US" altLang="zh-CN" dirty="0"/>
              <a:t>MySQL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1</a:t>
            </a:r>
            <a:r>
              <a:rPr lang="zh-CN" altLang="zh-CN" b="1" dirty="0"/>
              <a:t>、</a:t>
            </a:r>
            <a:r>
              <a:rPr lang="en-US" altLang="zh-CN" b="1" dirty="0"/>
              <a:t>MySQL</a:t>
            </a:r>
            <a:r>
              <a:rPr lang="zh-CN" altLang="zh-CN" b="1" dirty="0"/>
              <a:t>是开放源代码的数据库</a:t>
            </a:r>
            <a:endParaRPr lang="zh-CN" altLang="zh-CN" dirty="0"/>
          </a:p>
          <a:p>
            <a:r>
              <a:rPr lang="en-US" altLang="zh-CN" b="1" dirty="0"/>
              <a:t>2</a:t>
            </a:r>
            <a:r>
              <a:rPr lang="zh-CN" altLang="zh-CN" b="1" dirty="0"/>
              <a:t>、</a:t>
            </a:r>
            <a:r>
              <a:rPr lang="en-US" altLang="zh-CN" b="1" dirty="0"/>
              <a:t>MySQL</a:t>
            </a:r>
            <a:r>
              <a:rPr lang="zh-CN" altLang="zh-CN" b="1" dirty="0"/>
              <a:t>的跨平台性</a:t>
            </a:r>
            <a:endParaRPr lang="zh-CN" altLang="zh-CN" dirty="0"/>
          </a:p>
          <a:p>
            <a:r>
              <a:rPr lang="en-US" altLang="zh-CN" b="1" dirty="0"/>
              <a:t>3</a:t>
            </a:r>
            <a:r>
              <a:rPr lang="zh-CN" altLang="zh-CN" b="1" dirty="0"/>
              <a:t>、价格优势</a:t>
            </a:r>
            <a:endParaRPr lang="zh-CN" altLang="zh-CN" dirty="0"/>
          </a:p>
          <a:p>
            <a:r>
              <a:rPr lang="en-US" altLang="zh-CN" b="1" dirty="0"/>
              <a:t>4</a:t>
            </a:r>
            <a:r>
              <a:rPr lang="zh-CN" altLang="zh-CN" b="1" dirty="0"/>
              <a:t>、功能强大且使用方便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28D794-6426-4DA6-845E-DB825B8FBCC9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466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应用环境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zh-CN" dirty="0"/>
              <a:t>对于一般的个人使用者和中小型企业来说，</a:t>
            </a:r>
            <a:r>
              <a:rPr lang="en-US" altLang="zh-CN" dirty="0"/>
              <a:t>MySQL</a:t>
            </a:r>
            <a:r>
              <a:rPr lang="zh-CN" altLang="zh-CN" dirty="0"/>
              <a:t>提供的功能已经绰绰有余，而且由于</a:t>
            </a:r>
            <a:r>
              <a:rPr lang="en-US" altLang="zh-CN" dirty="0"/>
              <a:t>MySQL</a:t>
            </a:r>
            <a:r>
              <a:rPr lang="zh-CN" altLang="zh-CN" dirty="0"/>
              <a:t>是开放源码软件，因此可以大大降低总体拥有和使用成本。与其他的大型数据库，例如</a:t>
            </a:r>
            <a:r>
              <a:rPr lang="en-US" altLang="zh-CN" dirty="0"/>
              <a:t>Oracle</a:t>
            </a:r>
            <a:r>
              <a:rPr lang="zh-CN" altLang="zh-CN" dirty="0"/>
              <a:t>、</a:t>
            </a:r>
            <a:r>
              <a:rPr lang="en-US" altLang="zh-CN" dirty="0"/>
              <a:t>DB2</a:t>
            </a:r>
            <a:r>
              <a:rPr lang="zh-CN" altLang="zh-CN" dirty="0"/>
              <a:t>、</a:t>
            </a:r>
            <a:r>
              <a:rPr lang="en-US" altLang="zh-CN" dirty="0"/>
              <a:t>SQL Server</a:t>
            </a:r>
            <a:r>
              <a:rPr lang="zh-CN" altLang="zh-CN" dirty="0"/>
              <a:t>等相比，</a:t>
            </a:r>
            <a:r>
              <a:rPr lang="en-US" altLang="zh-CN" dirty="0"/>
              <a:t>MySQL</a:t>
            </a:r>
            <a:r>
              <a:rPr lang="zh-CN" altLang="zh-CN" dirty="0"/>
              <a:t>自有它的不足之处，但是这丝毫也没有减少它受欢迎的程度。</a:t>
            </a:r>
          </a:p>
          <a:p>
            <a:r>
              <a:rPr lang="en-US" altLang="zh-CN" dirty="0"/>
              <a:t>MySQL</a:t>
            </a:r>
            <a:r>
              <a:rPr lang="zh-CN" altLang="zh-CN" dirty="0"/>
              <a:t>所使用的</a:t>
            </a:r>
            <a:r>
              <a:rPr lang="en-US" altLang="zh-CN" dirty="0"/>
              <a:t>SQL</a:t>
            </a:r>
            <a:r>
              <a:rPr lang="zh-CN" altLang="zh-CN" dirty="0"/>
              <a:t>语言是用于访问数据库的最常用标准化语言。</a:t>
            </a:r>
            <a:r>
              <a:rPr lang="en-US" altLang="zh-CN" dirty="0"/>
              <a:t>MySQL</a:t>
            </a:r>
            <a:r>
              <a:rPr lang="zh-CN" altLang="zh-CN" dirty="0"/>
              <a:t>软件采用了双授权政策，它分为社区版和商业版，由于其体积小、速度快、总体拥有成本低，尤其是开放源码这一特点，一般中小型网站的开发都选择</a:t>
            </a:r>
            <a:r>
              <a:rPr lang="en-US" altLang="zh-CN" dirty="0"/>
              <a:t>MySQL</a:t>
            </a:r>
            <a:r>
              <a:rPr lang="zh-CN" altLang="zh-CN" dirty="0"/>
              <a:t>作为网站数据库。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28D794-6426-4DA6-845E-DB825B8FBCC9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362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系统</a:t>
            </a:r>
            <a:r>
              <a:rPr lang="zh-CN" altLang="zh-CN" dirty="0" smtClean="0"/>
              <a:t>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eaLnBrk="1" hangingPunct="1"/>
            <a:r>
              <a:rPr lang="en-US" altLang="zh-CN" dirty="0"/>
              <a:t>MySQL</a:t>
            </a:r>
            <a:r>
              <a:rPr lang="zh-CN" altLang="zh-CN" dirty="0"/>
              <a:t>数据库系统具有以下特性：</a:t>
            </a:r>
          </a:p>
          <a:p>
            <a:pPr lvl="1" eaLnBrk="1" hangingPunct="1"/>
            <a:r>
              <a:rPr lang="zh-CN" altLang="zh-CN" dirty="0"/>
              <a:t>使用</a:t>
            </a:r>
            <a:r>
              <a:rPr lang="en-US" altLang="zh-CN" dirty="0"/>
              <a:t>C</a:t>
            </a:r>
            <a:r>
              <a:rPr lang="zh-CN" altLang="zh-CN" dirty="0"/>
              <a:t>和</a:t>
            </a:r>
            <a:r>
              <a:rPr lang="en-US" altLang="zh-CN" dirty="0"/>
              <a:t>C++</a:t>
            </a:r>
            <a:r>
              <a:rPr lang="zh-CN" altLang="zh-CN" dirty="0"/>
              <a:t>编写，并使用了多种编译器进行测试，保证了源代码的可移植性。</a:t>
            </a:r>
          </a:p>
          <a:p>
            <a:pPr lvl="1" eaLnBrk="1" hangingPunct="1"/>
            <a:r>
              <a:rPr lang="zh-CN" altLang="zh-CN" dirty="0"/>
              <a:t>支持</a:t>
            </a:r>
            <a:r>
              <a:rPr lang="en-US" altLang="zh-CN" dirty="0"/>
              <a:t>AIX</a:t>
            </a:r>
            <a:r>
              <a:rPr lang="zh-CN" altLang="zh-CN" dirty="0"/>
              <a:t>、</a:t>
            </a:r>
            <a:r>
              <a:rPr lang="en-US" altLang="zh-CN" dirty="0"/>
              <a:t>FreeBSD</a:t>
            </a:r>
            <a:r>
              <a:rPr lang="zh-CN" altLang="zh-CN" dirty="0"/>
              <a:t>、</a:t>
            </a:r>
            <a:r>
              <a:rPr lang="en-US" altLang="zh-CN" dirty="0"/>
              <a:t>HP-UX</a:t>
            </a:r>
            <a:r>
              <a:rPr lang="zh-CN" altLang="zh-CN" dirty="0"/>
              <a:t>、</a:t>
            </a:r>
            <a:r>
              <a:rPr lang="en-US" altLang="zh-CN" dirty="0"/>
              <a:t>Linux</a:t>
            </a:r>
            <a:r>
              <a:rPr lang="zh-CN" altLang="zh-CN" dirty="0"/>
              <a:t>、</a:t>
            </a:r>
            <a:r>
              <a:rPr lang="en-US" altLang="zh-CN" dirty="0"/>
              <a:t>Mac OS</a:t>
            </a:r>
            <a:r>
              <a:rPr lang="zh-CN" altLang="zh-CN" dirty="0"/>
              <a:t>、</a:t>
            </a:r>
            <a:r>
              <a:rPr lang="en-US" altLang="zh-CN" dirty="0"/>
              <a:t>Novell NetWare</a:t>
            </a:r>
            <a:r>
              <a:rPr lang="zh-CN" altLang="zh-CN" dirty="0"/>
              <a:t>、</a:t>
            </a:r>
            <a:r>
              <a:rPr lang="en-US" altLang="zh-CN" dirty="0" err="1"/>
              <a:t>OpenBSD</a:t>
            </a:r>
            <a:r>
              <a:rPr lang="zh-CN" altLang="zh-CN" dirty="0"/>
              <a:t>、</a:t>
            </a:r>
            <a:r>
              <a:rPr lang="en-US" altLang="zh-CN" dirty="0"/>
              <a:t>OS/2 Wrap</a:t>
            </a:r>
            <a:r>
              <a:rPr lang="zh-CN" altLang="zh-CN" dirty="0"/>
              <a:t>、</a:t>
            </a:r>
            <a:r>
              <a:rPr lang="en-US" altLang="zh-CN" dirty="0"/>
              <a:t>Solaris</a:t>
            </a:r>
            <a:r>
              <a:rPr lang="zh-CN" altLang="zh-CN" dirty="0"/>
              <a:t>、</a:t>
            </a:r>
            <a:r>
              <a:rPr lang="en-US" altLang="zh-CN" dirty="0"/>
              <a:t>Windows</a:t>
            </a:r>
            <a:r>
              <a:rPr lang="zh-CN" altLang="zh-CN" dirty="0"/>
              <a:t>等多种操作系统。</a:t>
            </a:r>
          </a:p>
          <a:p>
            <a:pPr lvl="1" eaLnBrk="1" hangingPunct="1"/>
            <a:r>
              <a:rPr lang="zh-CN" altLang="zh-CN" dirty="0"/>
              <a:t>为多种编程语言提供了</a:t>
            </a:r>
            <a:r>
              <a:rPr lang="en-US" altLang="zh-CN" dirty="0"/>
              <a:t>API</a:t>
            </a:r>
            <a:r>
              <a:rPr lang="zh-CN" altLang="zh-CN" dirty="0"/>
              <a:t>。这些编程语言包括</a:t>
            </a:r>
            <a:r>
              <a:rPr lang="en-US" altLang="zh-CN" dirty="0"/>
              <a:t>C</a:t>
            </a:r>
            <a:r>
              <a:rPr lang="zh-CN" altLang="zh-CN" dirty="0"/>
              <a:t>、</a:t>
            </a:r>
            <a:r>
              <a:rPr lang="en-US" altLang="zh-CN" dirty="0"/>
              <a:t>C++</a:t>
            </a:r>
            <a:r>
              <a:rPr lang="zh-CN" altLang="zh-CN" dirty="0"/>
              <a:t>、</a:t>
            </a:r>
            <a:r>
              <a:rPr lang="en-US" altLang="zh-CN" dirty="0"/>
              <a:t>Python</a:t>
            </a:r>
            <a:r>
              <a:rPr lang="zh-CN" altLang="zh-CN" dirty="0"/>
              <a:t>、</a:t>
            </a:r>
            <a:r>
              <a:rPr lang="en-US" altLang="zh-CN" dirty="0"/>
              <a:t>Java</a:t>
            </a:r>
            <a:r>
              <a:rPr lang="zh-CN" altLang="zh-CN" dirty="0"/>
              <a:t>、</a:t>
            </a:r>
            <a:r>
              <a:rPr lang="en-US" altLang="zh-CN" dirty="0"/>
              <a:t>Perl</a:t>
            </a:r>
            <a:r>
              <a:rPr lang="zh-CN" altLang="zh-CN" dirty="0"/>
              <a:t>、</a:t>
            </a:r>
            <a:r>
              <a:rPr lang="en-US" altLang="zh-CN" dirty="0"/>
              <a:t>PHP</a:t>
            </a:r>
            <a:r>
              <a:rPr lang="zh-CN" altLang="zh-CN" dirty="0"/>
              <a:t>、</a:t>
            </a:r>
            <a:r>
              <a:rPr lang="en-US" altLang="zh-CN" dirty="0"/>
              <a:t>Eiffel</a:t>
            </a:r>
            <a:r>
              <a:rPr lang="zh-CN" altLang="zh-CN" dirty="0"/>
              <a:t>、</a:t>
            </a:r>
            <a:r>
              <a:rPr lang="en-US" altLang="zh-CN" dirty="0"/>
              <a:t>Ruby</a:t>
            </a:r>
            <a:r>
              <a:rPr lang="zh-CN" altLang="zh-CN" dirty="0"/>
              <a:t>、</a:t>
            </a:r>
            <a:r>
              <a:rPr lang="en-US" altLang="zh-CN" dirty="0"/>
              <a:t>.NET</a:t>
            </a:r>
            <a:r>
              <a:rPr lang="zh-CN" altLang="zh-CN" dirty="0"/>
              <a:t>和</a:t>
            </a:r>
            <a:r>
              <a:rPr lang="en-US" altLang="zh-CN" dirty="0" err="1"/>
              <a:t>Tcl</a:t>
            </a:r>
            <a:r>
              <a:rPr lang="zh-CN" altLang="zh-CN" dirty="0"/>
              <a:t>等。</a:t>
            </a:r>
          </a:p>
          <a:p>
            <a:pPr lvl="1" eaLnBrk="1" hangingPunct="1"/>
            <a:r>
              <a:rPr lang="zh-CN" altLang="zh-CN" dirty="0"/>
              <a:t>支持多线程，充分利用</a:t>
            </a:r>
            <a:r>
              <a:rPr lang="en-US" altLang="zh-CN" dirty="0"/>
              <a:t>CPU</a:t>
            </a:r>
            <a:r>
              <a:rPr lang="zh-CN" altLang="zh-CN" dirty="0"/>
              <a:t>资源。</a:t>
            </a:r>
          </a:p>
          <a:p>
            <a:pPr lvl="1" eaLnBrk="1" hangingPunct="1"/>
            <a:r>
              <a:rPr lang="zh-CN" altLang="zh-CN" dirty="0"/>
              <a:t>优化的</a:t>
            </a:r>
            <a:r>
              <a:rPr lang="en-US" altLang="zh-CN" dirty="0"/>
              <a:t>SQL</a:t>
            </a:r>
            <a:r>
              <a:rPr lang="zh-CN" altLang="zh-CN" dirty="0"/>
              <a:t>查询算法，有效地提高查询速度。</a:t>
            </a:r>
          </a:p>
          <a:p>
            <a:pPr lvl="1" eaLnBrk="1" hangingPunct="1"/>
            <a:r>
              <a:rPr lang="zh-CN" altLang="zh-CN" dirty="0"/>
              <a:t>既能够作为一个单独的应用程序应用在客户端服务器网络环境中，也能够作为一个库而嵌入到其他的软件中。</a:t>
            </a:r>
          </a:p>
          <a:p>
            <a:pPr lvl="1" eaLnBrk="1" hangingPunct="1"/>
            <a:r>
              <a:rPr lang="zh-CN" altLang="zh-CN" dirty="0"/>
              <a:t>提供多语言支持，常见的编码如中文的</a:t>
            </a:r>
            <a:r>
              <a:rPr lang="en-US" altLang="zh-CN" dirty="0"/>
              <a:t>GB2312</a:t>
            </a:r>
            <a:r>
              <a:rPr lang="zh-CN" altLang="zh-CN" dirty="0"/>
              <a:t>、</a:t>
            </a:r>
            <a:r>
              <a:rPr lang="en-US" altLang="zh-CN" dirty="0"/>
              <a:t>BIG5</a:t>
            </a:r>
            <a:r>
              <a:rPr lang="zh-CN" altLang="zh-CN" dirty="0"/>
              <a:t>，日文的</a:t>
            </a:r>
            <a:r>
              <a:rPr lang="en-US" altLang="zh-CN" dirty="0" err="1"/>
              <a:t>Shift_JIS</a:t>
            </a:r>
            <a:r>
              <a:rPr lang="zh-CN" altLang="zh-CN" dirty="0"/>
              <a:t>等都可以用作数据表名和数据列名。</a:t>
            </a:r>
          </a:p>
          <a:p>
            <a:pPr lvl="1" eaLnBrk="1" hangingPunct="1"/>
            <a:r>
              <a:rPr lang="zh-CN" altLang="zh-CN" dirty="0"/>
              <a:t>提供</a:t>
            </a:r>
            <a:r>
              <a:rPr lang="en-US" altLang="zh-CN" dirty="0"/>
              <a:t> TCP/IP</a:t>
            </a:r>
            <a:r>
              <a:rPr lang="zh-CN" altLang="zh-CN" dirty="0"/>
              <a:t>、</a:t>
            </a:r>
            <a:r>
              <a:rPr lang="en-US" altLang="zh-CN" dirty="0"/>
              <a:t>ODBC</a:t>
            </a:r>
            <a:r>
              <a:rPr lang="zh-CN" altLang="zh-CN" dirty="0"/>
              <a:t>和</a:t>
            </a:r>
            <a:r>
              <a:rPr lang="en-US" altLang="zh-CN" dirty="0"/>
              <a:t>JDBC</a:t>
            </a:r>
            <a:r>
              <a:rPr lang="zh-CN" altLang="zh-CN" dirty="0"/>
              <a:t>等多种数据库连接途径。</a:t>
            </a:r>
          </a:p>
          <a:p>
            <a:pPr lvl="1" eaLnBrk="1" hangingPunct="1"/>
            <a:r>
              <a:rPr lang="zh-CN" altLang="zh-CN" dirty="0"/>
              <a:t>提供用于管理、检查、优化数据库操作的管理工具。</a:t>
            </a:r>
          </a:p>
          <a:p>
            <a:pPr lvl="1" eaLnBrk="1" hangingPunct="1"/>
            <a:r>
              <a:rPr lang="zh-CN" altLang="zh-CN" dirty="0"/>
              <a:t>支持大型的数据库，可以处理拥有上千万条记录的大型数据库。</a:t>
            </a:r>
          </a:p>
          <a:p>
            <a:pPr lvl="1" eaLnBrk="1" hangingPunct="1"/>
            <a:r>
              <a:rPr lang="zh-CN" altLang="zh-CN" dirty="0"/>
              <a:t>支持多种存储引擎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28D794-6426-4DA6-845E-DB825B8FBCC9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/>
              <p14:cNvContentPartPr/>
              <p14:nvPr/>
            </p14:nvContentPartPr>
            <p14:xfrm>
              <a:off x="3181320" y="3130560"/>
              <a:ext cx="6172560" cy="19562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1960" y="3121200"/>
                <a:ext cx="6191280" cy="19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450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应用架构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MySQL</a:t>
            </a:r>
            <a:r>
              <a:rPr lang="zh-CN" altLang="zh-CN" dirty="0"/>
              <a:t>数据库系统应用架构主要有以下形式：</a:t>
            </a:r>
          </a:p>
          <a:p>
            <a:pPr lvl="1"/>
            <a:r>
              <a:rPr lang="zh-CN" altLang="zh-CN" dirty="0"/>
              <a:t>单点（</a:t>
            </a:r>
            <a:r>
              <a:rPr lang="en-US" altLang="zh-CN" dirty="0"/>
              <a:t>Single</a:t>
            </a:r>
            <a:r>
              <a:rPr lang="zh-CN" altLang="zh-CN" dirty="0"/>
              <a:t>），适合小规模应用。</a:t>
            </a:r>
          </a:p>
          <a:p>
            <a:pPr lvl="1"/>
            <a:r>
              <a:rPr lang="zh-CN" altLang="zh-CN" dirty="0"/>
              <a:t>复制（</a:t>
            </a:r>
            <a:r>
              <a:rPr lang="en-US" altLang="zh-CN" dirty="0"/>
              <a:t>Replication</a:t>
            </a:r>
            <a:r>
              <a:rPr lang="zh-CN" altLang="zh-CN" dirty="0"/>
              <a:t>），适合中小规模应用。</a:t>
            </a:r>
          </a:p>
          <a:p>
            <a:pPr lvl="1"/>
            <a:r>
              <a:rPr lang="zh-CN" altLang="zh-CN" dirty="0"/>
              <a:t>集群（</a:t>
            </a:r>
            <a:r>
              <a:rPr lang="en-US" altLang="zh-CN" dirty="0"/>
              <a:t>Cluster</a:t>
            </a:r>
            <a:r>
              <a:rPr lang="zh-CN" altLang="zh-CN" dirty="0"/>
              <a:t>），适合大规模应用。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28D794-6426-4DA6-845E-DB825B8FBCC9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57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3555</TotalTime>
  <Words>2860</Words>
  <Application>Microsoft Office PowerPoint</Application>
  <PresentationFormat>宽屏</PresentationFormat>
  <Paragraphs>287</Paragraphs>
  <Slides>35</Slides>
  <Notes>25</Notes>
  <HiddenSlides>0</HiddenSlides>
  <MMClips>1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宋体</vt:lpstr>
      <vt:lpstr>Arial</vt:lpstr>
      <vt:lpstr>Tahoma</vt:lpstr>
      <vt:lpstr>Times New Roman</vt:lpstr>
      <vt:lpstr>Wingdings</vt:lpstr>
      <vt:lpstr>Blends</vt:lpstr>
      <vt:lpstr>BMP 图像</vt:lpstr>
      <vt:lpstr>数据库原理与应用</vt:lpstr>
      <vt:lpstr>微处理器之父</vt:lpstr>
      <vt:lpstr>任务2</vt:lpstr>
      <vt:lpstr>MySQL相关概念及其安装与配置</vt:lpstr>
      <vt:lpstr>MySQL发展历史</vt:lpstr>
      <vt:lpstr>为什么要使用MySQL</vt:lpstr>
      <vt:lpstr>应用环境</vt:lpstr>
      <vt:lpstr>系统特性</vt:lpstr>
      <vt:lpstr>应用架构</vt:lpstr>
      <vt:lpstr>SQL语言</vt:lpstr>
      <vt:lpstr>AppServ安装与调试</vt:lpstr>
      <vt:lpstr>获取Apache+MySQL+PHP</vt:lpstr>
      <vt:lpstr>……获取Apache+MySQL+PHP</vt:lpstr>
      <vt:lpstr>AppServ介绍</vt:lpstr>
      <vt:lpstr>AppServ套件架构</vt:lpstr>
      <vt:lpstr>AppServ安装</vt:lpstr>
      <vt:lpstr>……AppServ安装（32位）</vt:lpstr>
      <vt:lpstr>……AppServ安装（64位）</vt:lpstr>
      <vt:lpstr>……AppServ安装（64位）</vt:lpstr>
      <vt:lpstr>……AppServ安装（64位）</vt:lpstr>
      <vt:lpstr>……AppServ安装（64位）</vt:lpstr>
      <vt:lpstr>……AppServ安装（64位）</vt:lpstr>
      <vt:lpstr>……AppServ安装（64位）</vt:lpstr>
      <vt:lpstr>……AppServ安装（64位）</vt:lpstr>
      <vt:lpstr>……AppServ安装（64位）</vt:lpstr>
      <vt:lpstr>配置与调试</vt:lpstr>
      <vt:lpstr>PHP缓冲区的设定</vt:lpstr>
      <vt:lpstr>……PHP的缓冲区的设定</vt:lpstr>
      <vt:lpstr>重启Apache服务</vt:lpstr>
      <vt:lpstr>PowerPoint 演示文稿</vt:lpstr>
      <vt:lpstr>……“三源同码”原则</vt:lpstr>
      <vt:lpstr>……“三源同码”原则</vt:lpstr>
      <vt:lpstr>……“三源同码”原则</vt:lpstr>
      <vt:lpstr>小结</vt:lpstr>
      <vt:lpstr>课堂留白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COMP4011 Lecture 01</dc:title>
  <dc:creator>张宏溢</dc:creator>
  <cp:lastModifiedBy>szpt</cp:lastModifiedBy>
  <cp:revision>355</cp:revision>
  <dcterms:created xsi:type="dcterms:W3CDTF">2004-02-23T14:38:54Z</dcterms:created>
  <dcterms:modified xsi:type="dcterms:W3CDTF">2023-02-22T01:52:30Z</dcterms:modified>
</cp:coreProperties>
</file>